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7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3E85-DF8B-4197-B07E-2A8FEAE7030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4C8D-8867-4504-9B88-AEB5B9887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343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3E85-DF8B-4197-B07E-2A8FEAE7030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4C8D-8867-4504-9B88-AEB5B9887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05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3E85-DF8B-4197-B07E-2A8FEAE7030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4C8D-8867-4504-9B88-AEB5B9887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35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3E85-DF8B-4197-B07E-2A8FEAE7030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4C8D-8867-4504-9B88-AEB5B9887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22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3E85-DF8B-4197-B07E-2A8FEAE7030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4C8D-8867-4504-9B88-AEB5B9887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12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3E85-DF8B-4197-B07E-2A8FEAE7030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4C8D-8867-4504-9B88-AEB5B9887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52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3E85-DF8B-4197-B07E-2A8FEAE7030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4C8D-8867-4504-9B88-AEB5B9887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10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3E85-DF8B-4197-B07E-2A8FEAE7030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4C8D-8867-4504-9B88-AEB5B9887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31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3E85-DF8B-4197-B07E-2A8FEAE7030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4C8D-8867-4504-9B88-AEB5B9887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52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3E85-DF8B-4197-B07E-2A8FEAE7030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4C8D-8867-4504-9B88-AEB5B9887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497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3E85-DF8B-4197-B07E-2A8FEAE7030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4C8D-8867-4504-9B88-AEB5B9887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74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A3E85-DF8B-4197-B07E-2A8FEAE7030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84C8D-8867-4504-9B88-AEB5B9887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73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Победы наши лица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 Романовой Елизаветы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 «А» класс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22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75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363" y="0"/>
            <a:ext cx="4851639" cy="6858000"/>
          </a:xfrm>
          <a:prstGeom prst="rect">
            <a:avLst/>
          </a:prstGeom>
        </p:spPr>
      </p:pic>
      <p:pic>
        <p:nvPicPr>
          <p:cNvPr id="1030" name="Picture 6" descr="D:\Download\Без имени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960000" cy="27371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Download\Без имени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960000" cy="27952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4882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3310" y="0"/>
            <a:ext cx="4567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1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12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У Победы наши лица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6</cp:revision>
  <dcterms:created xsi:type="dcterms:W3CDTF">2020-05-06T11:38:55Z</dcterms:created>
  <dcterms:modified xsi:type="dcterms:W3CDTF">2020-05-06T12:34:29Z</dcterms:modified>
</cp:coreProperties>
</file>