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>
        <p:scale>
          <a:sx n="84" d="100"/>
          <a:sy n="84" d="100"/>
        </p:scale>
        <p:origin x="270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292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78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2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14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86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54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49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84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48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09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91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8B0CA-157F-4D7B-8368-43E1AB0E4D90}" type="datetimeFigureOut">
              <a:rPr lang="ru-RU" smtClean="0"/>
              <a:t>05.04.2021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B54D1-5A83-42B1-970F-ACA793163D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916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3.xml"/><Relationship Id="rId3" Type="http://schemas.openxmlformats.org/officeDocument/2006/relationships/slide" Target="slide3.xml"/><Relationship Id="rId7" Type="http://schemas.openxmlformats.org/officeDocument/2006/relationships/slide" Target="slide8.xml"/><Relationship Id="rId12" Type="http://schemas.openxmlformats.org/officeDocument/2006/relationships/slide" Target="slide17.xml"/><Relationship Id="rId17" Type="http://schemas.openxmlformats.org/officeDocument/2006/relationships/slide" Target="slide16.xml"/><Relationship Id="rId2" Type="http://schemas.openxmlformats.org/officeDocument/2006/relationships/slide" Target="slide2.xml"/><Relationship Id="rId16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12.xml"/><Relationship Id="rId5" Type="http://schemas.openxmlformats.org/officeDocument/2006/relationships/slide" Target="slide5.xml"/><Relationship Id="rId15" Type="http://schemas.openxmlformats.org/officeDocument/2006/relationships/slide" Target="slide15.xml"/><Relationship Id="rId10" Type="http://schemas.openxmlformats.org/officeDocument/2006/relationships/slide" Target="slide11.xml"/><Relationship Id="rId4" Type="http://schemas.openxmlformats.org/officeDocument/2006/relationships/slide" Target="slide4.xml"/><Relationship Id="rId9" Type="http://schemas.openxmlformats.org/officeDocument/2006/relationships/slide" Target="slide10.xml"/><Relationship Id="rId1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184634" y="1009001"/>
            <a:ext cx="4761186" cy="476118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hlinkClick r:id="rId2" action="ppaction://hlinksldjump"/>
          </p:cNvPr>
          <p:cNvSpPr/>
          <p:nvPr/>
        </p:nvSpPr>
        <p:spPr>
          <a:xfrm>
            <a:off x="5275861" y="101427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2" name="Прямоугольник 11">
            <a:hlinkClick r:id="rId3" action="ppaction://hlinksldjump"/>
          </p:cNvPr>
          <p:cNvSpPr/>
          <p:nvPr/>
        </p:nvSpPr>
        <p:spPr>
          <a:xfrm rot="1567120">
            <a:off x="6079404" y="1189711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Прямоугольник 12">
            <a:hlinkClick r:id="rId4" action="ppaction://hlinksldjump"/>
          </p:cNvPr>
          <p:cNvSpPr/>
          <p:nvPr/>
        </p:nvSpPr>
        <p:spPr>
          <a:xfrm rot="2794232">
            <a:off x="6758790" y="1650414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4" name="Прямоугольник 13">
            <a:hlinkClick r:id="rId5" action="ppaction://hlinksldjump"/>
          </p:cNvPr>
          <p:cNvSpPr/>
          <p:nvPr/>
        </p:nvSpPr>
        <p:spPr>
          <a:xfrm rot="3771635">
            <a:off x="7194412" y="230367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" name="Прямоугольник 14">
            <a:hlinkClick r:id="rId6" action="ppaction://hlinksldjump"/>
          </p:cNvPr>
          <p:cNvSpPr/>
          <p:nvPr/>
        </p:nvSpPr>
        <p:spPr>
          <a:xfrm rot="5400000">
            <a:off x="7338838" y="3100412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6" name="Прямоугольник 15">
            <a:hlinkClick r:id="rId7" action="ppaction://hlinksldjump"/>
          </p:cNvPr>
          <p:cNvSpPr/>
          <p:nvPr/>
        </p:nvSpPr>
        <p:spPr>
          <a:xfrm rot="6953946">
            <a:off x="7172505" y="3939473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7" name="Прямоугольник 16">
            <a:hlinkClick r:id="rId8" action="ppaction://hlinksldjump"/>
          </p:cNvPr>
          <p:cNvSpPr/>
          <p:nvPr/>
        </p:nvSpPr>
        <p:spPr>
          <a:xfrm rot="8155335">
            <a:off x="6688556" y="459596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8" name="Прямоугольник 17">
            <a:hlinkClick r:id="rId9" action="ppaction://hlinksldjump"/>
          </p:cNvPr>
          <p:cNvSpPr/>
          <p:nvPr/>
        </p:nvSpPr>
        <p:spPr>
          <a:xfrm rot="9530495">
            <a:off x="6032107" y="502549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2" name="Прямоугольник 21">
            <a:hlinkClick r:id="rId10" action="ppaction://hlinksldjump"/>
          </p:cNvPr>
          <p:cNvSpPr/>
          <p:nvPr/>
        </p:nvSpPr>
        <p:spPr>
          <a:xfrm rot="11031036">
            <a:off x="5232643" y="5158950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Прямоугольник 22">
            <a:hlinkClick r:id="rId11" action="ppaction://hlinksldjump"/>
          </p:cNvPr>
          <p:cNvSpPr/>
          <p:nvPr/>
        </p:nvSpPr>
        <p:spPr>
          <a:xfrm rot="12572577">
            <a:off x="4415359" y="498140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4" name="Прямоугольник 23">
            <a:hlinkClick r:id="rId12" action="ppaction://hlinksldjump"/>
          </p:cNvPr>
          <p:cNvSpPr/>
          <p:nvPr/>
        </p:nvSpPr>
        <p:spPr>
          <a:xfrm rot="9116689">
            <a:off x="4412248" y="119386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6" name="Прямоугольник 25">
            <a:hlinkClick r:id="rId13" action="ppaction://hlinksldjump"/>
          </p:cNvPr>
          <p:cNvSpPr/>
          <p:nvPr/>
        </p:nvSpPr>
        <p:spPr>
          <a:xfrm rot="13598477">
            <a:off x="3793255" y="452579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7" name="Прямоугольник 26">
            <a:hlinkClick r:id="rId14" action="ppaction://hlinksldjump"/>
          </p:cNvPr>
          <p:cNvSpPr/>
          <p:nvPr/>
        </p:nvSpPr>
        <p:spPr>
          <a:xfrm rot="14836443">
            <a:off x="3359473" y="3877319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28" name="Прямоугольник 27">
            <a:hlinkClick r:id="rId15" action="ppaction://hlinksldjump"/>
          </p:cNvPr>
          <p:cNvSpPr/>
          <p:nvPr/>
        </p:nvSpPr>
        <p:spPr>
          <a:xfrm rot="5400000">
            <a:off x="3208147" y="311198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9" name="Прямоугольник 28">
            <a:hlinkClick r:id="rId16" action="ppaction://hlinksldjump"/>
          </p:cNvPr>
          <p:cNvSpPr/>
          <p:nvPr/>
        </p:nvSpPr>
        <p:spPr>
          <a:xfrm rot="6548358">
            <a:off x="3337791" y="2375855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0" name="Прямоугольник 29">
            <a:hlinkClick r:id="rId17" action="ppaction://hlinksldjump"/>
          </p:cNvPr>
          <p:cNvSpPr/>
          <p:nvPr/>
        </p:nvSpPr>
        <p:spPr>
          <a:xfrm rot="7740102">
            <a:off x="3727810" y="1730976"/>
            <a:ext cx="578732" cy="591519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5409114" y="1725690"/>
            <a:ext cx="252248" cy="3384000"/>
            <a:chOff x="745572" y="819807"/>
            <a:chExt cx="252248" cy="3384000"/>
          </a:xfrm>
        </p:grpSpPr>
        <p:cxnSp>
          <p:nvCxnSpPr>
            <p:cNvPr id="31" name="Прямая со стрелкой 30"/>
            <p:cNvCxnSpPr/>
            <p:nvPr/>
          </p:nvCxnSpPr>
          <p:spPr>
            <a:xfrm flipH="1">
              <a:off x="871696" y="819807"/>
              <a:ext cx="11173" cy="3384000"/>
            </a:xfrm>
            <a:prstGeom prst="straightConnector1">
              <a:avLst/>
            </a:prstGeom>
            <a:ln w="76200">
              <a:solidFill>
                <a:srgbClr val="C00000"/>
              </a:solidFill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2" name="Прямоугольник 31"/>
            <p:cNvSpPr/>
            <p:nvPr/>
          </p:nvSpPr>
          <p:spPr>
            <a:xfrm>
              <a:off x="745572" y="2488407"/>
              <a:ext cx="252248" cy="1692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Овал 1"/>
          <p:cNvSpPr/>
          <p:nvPr/>
        </p:nvSpPr>
        <p:spPr>
          <a:xfrm>
            <a:off x="5294411" y="3212680"/>
            <a:ext cx="504000" cy="504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8100811" y="1009001"/>
            <a:ext cx="394093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800" b="1" dirty="0">
                <a:solidFill>
                  <a:srgbClr val="FF0000"/>
                </a:solidFill>
                <a:latin typeface="arial"/>
              </a:rPr>
              <a:t>Лучший знаток истории </a:t>
            </a:r>
            <a:endParaRPr lang="ru-RU" sz="3800" b="1" dirty="0" smtClean="0">
              <a:solidFill>
                <a:srgbClr val="FF0000"/>
              </a:solidFill>
              <a:latin typeface="arial"/>
            </a:endParaRPr>
          </a:p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arial"/>
              </a:rPr>
              <a:t>Великой Отечественной </a:t>
            </a:r>
          </a:p>
          <a:p>
            <a:pPr algn="ctr"/>
            <a:r>
              <a:rPr lang="ru-RU" sz="3800" b="1" dirty="0" smtClean="0">
                <a:solidFill>
                  <a:srgbClr val="FF0000"/>
                </a:solidFill>
                <a:latin typeface="arial"/>
              </a:rPr>
              <a:t>Войны</a:t>
            </a:r>
            <a:endParaRPr lang="ru-RU" sz="3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81115" y="4940982"/>
            <a:ext cx="3760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 smtClean="0"/>
              <a:t>Составитель: Руководитель музея «СОШ № 3» г. В-Пышма</a:t>
            </a:r>
          </a:p>
          <a:p>
            <a:pPr algn="r"/>
            <a:r>
              <a:rPr lang="ru-RU" b="1" dirty="0" smtClean="0"/>
              <a:t> Большакова С.В.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9777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38135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5535" y="207624"/>
            <a:ext cx="81780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город России в годы Великой Отечественной войны выдержал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900-дневную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осаду немецких войск?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43" y="1777284"/>
            <a:ext cx="5122292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Ленинград, ныне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31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31337" y="334852"/>
            <a:ext cx="8860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льду какого озера проходила </a:t>
            </a:r>
            <a:endParaRPr lang="ru-RU" sz="32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жизни», проложенная для снабжения блокадного Ленинграда?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160" y="1777284"/>
            <a:ext cx="4913659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Ладожское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92647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3820" y="334851"/>
            <a:ext cx="719928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из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отечественных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танков стал легендой Второй Мировой войны?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535" y="1777356"/>
            <a:ext cx="6074909" cy="3416384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 Т-34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91570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0581" y="233383"/>
            <a:ext cx="84614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городе можно посетить Мамаев курган, на котором расположен памятник-ансамбль «Героям Сталинградской битвы»?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843" y="1777284"/>
            <a:ext cx="5122292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62388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5476" y="207624"/>
            <a:ext cx="90538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 главнокомандующих Великой Отечественной войны был четырежды Героем Советского Союза?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678" y="1777284"/>
            <a:ext cx="2724623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К. Жуков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8753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1682" y="412125"/>
            <a:ext cx="79333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крупной битвой закончилась Великая Отечественная война?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594" y="1777284"/>
            <a:ext cx="4906791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Битва за Берлин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137830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2406" y="360609"/>
            <a:ext cx="737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было водружено Знамя Победы над Рейхстагом в Берлине?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064" y="1777284"/>
            <a:ext cx="5067851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апреля 1945 г.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222533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31347" y="347731"/>
            <a:ext cx="71606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название получил парад, прошедший на Красной площади 24 июня 1945 года?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527" y="1777284"/>
            <a:ext cx="4028925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Парад Победы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3439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6" y="772733"/>
            <a:ext cx="85258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Какую годовщину Великой Отечественной войны отмечает наша страна в этом году?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89" y="2037741"/>
            <a:ext cx="4338000" cy="2895615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76-летие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Победы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7132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95423" y="700066"/>
            <a:ext cx="75965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лет шла Великая Отечественная война?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575" y="1777284"/>
            <a:ext cx="5130829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года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14971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6096" y="528035"/>
            <a:ext cx="6697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какой войны была Великая Отечественная война?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6" y="1777284"/>
            <a:ext cx="4535166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Частью 2-ой Мировой войны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05413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6" y="360609"/>
            <a:ext cx="85258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ФИО Верховного главнокомандующего Вооруженными силами в годы Великой Отечественной войны?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864" y="1777284"/>
            <a:ext cx="2430251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Иосиф Виссарионович Сталин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42116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8316" y="392288"/>
            <a:ext cx="7263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называлась пограничная застава, которая одной из первых приняла на себя удар фашистских полчищ?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171" y="1777284"/>
            <a:ext cx="5137637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Брестская крепость – крепость-герой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62864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44732" y="425004"/>
            <a:ext cx="6658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Сколько дней длилась оборона Брестской крепости?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19" y="1777284"/>
            <a:ext cx="5862140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дней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372618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736" y="309094"/>
            <a:ext cx="79462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Крупнейшее танковое сражение Великой Отечественной и Второй мировой войны произошло в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ходе..?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16" y="1777284"/>
            <a:ext cx="5150546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6015421"/>
            <a:ext cx="511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Курской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битвы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48509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1640" y="206063"/>
            <a:ext cx="86803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Этой юной россиянке суждено было стать, хоть и посмертно, четвёртой женщиной – Героем Советского Союза и первой в Великой Отечественной войне.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83" y="1777284"/>
            <a:ext cx="2509013" cy="341652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1313646" y="5950040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06532" y="5699579"/>
            <a:ext cx="5112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(Зоя Космодемьянская – «Таня», партизанка, разведчица.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>
            <a:hlinkClick r:id="rId3" action="ppaction://hlinksldjump"/>
          </p:cNvPr>
          <p:cNvSpPr/>
          <p:nvPr/>
        </p:nvSpPr>
        <p:spPr>
          <a:xfrm>
            <a:off x="10363200" y="4601385"/>
            <a:ext cx="1828800" cy="592428"/>
          </a:xfrm>
          <a:prstGeom prst="roundRect">
            <a:avLst/>
          </a:prstGeom>
          <a:solidFill>
            <a:srgbClr val="C00000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</a:t>
            </a:r>
          </a:p>
        </p:txBody>
      </p:sp>
    </p:spTree>
    <p:extLst>
      <p:ext uri="{BB962C8B-B14F-4D97-AF65-F5344CB8AC3E}">
        <p14:creationId xmlns:p14="http://schemas.microsoft.com/office/powerpoint/2010/main" val="208132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</TotalTime>
  <Words>321</Words>
  <Application>Microsoft Office PowerPoint</Application>
  <PresentationFormat>Произвольный</PresentationFormat>
  <Paragraphs>86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Георгий Аствацатуров</dc:creator>
  <cp:lastModifiedBy>Учитель</cp:lastModifiedBy>
  <cp:revision>23</cp:revision>
  <dcterms:created xsi:type="dcterms:W3CDTF">2020-02-29T02:38:23Z</dcterms:created>
  <dcterms:modified xsi:type="dcterms:W3CDTF">2021-04-05T06:51:25Z</dcterms:modified>
</cp:coreProperties>
</file>