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6DD-E13C-4E97-ADD7-E702D71F74C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B156-9E98-45E9-BE66-2469F64DE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B156-9E98-45E9-BE66-2469F64DE3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18CE-61D9-4207-8F40-698F05B0F58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ствацатуров\Дидактор\Конструктор игры КВЕСТ\Сним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63258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5724"/>
            <a:ext cx="936104" cy="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55" y="2782165"/>
            <a:ext cx="780757" cy="8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new.cgtrader.com/items/7731/large_rope_3d_model_5c901cda-4c8c-48ce-97de-acdcd8d0f26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5" y="2708920"/>
            <a:ext cx="3005386" cy="30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324"/>
            <a:ext cx="764996" cy="10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-15345" y="2064962"/>
            <a:ext cx="1563009" cy="320402"/>
          </a:xfrm>
          <a:prstGeom prst="ellipseRibbon2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Команда 1</a:t>
            </a:r>
          </a:p>
        </p:txBody>
      </p:sp>
      <p:pic>
        <p:nvPicPr>
          <p:cNvPr id="2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92133" y="3895525"/>
            <a:ext cx="764996" cy="11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Круглая лента лицом вверх 21"/>
          <p:cNvSpPr/>
          <p:nvPr/>
        </p:nvSpPr>
        <p:spPr>
          <a:xfrm>
            <a:off x="-36512" y="3540646"/>
            <a:ext cx="1563009" cy="320402"/>
          </a:xfrm>
          <a:prstGeom prst="ellipseRibbon2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Команда 2</a:t>
            </a:r>
          </a:p>
        </p:txBody>
      </p:sp>
      <p:pic>
        <p:nvPicPr>
          <p:cNvPr id="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58658" y="5570597"/>
            <a:ext cx="572667" cy="12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Круглая лента лицом вверх 23"/>
          <p:cNvSpPr/>
          <p:nvPr/>
        </p:nvSpPr>
        <p:spPr>
          <a:xfrm>
            <a:off x="-36512" y="5268838"/>
            <a:ext cx="1563009" cy="320402"/>
          </a:xfrm>
          <a:prstGeom prst="ellipseRibbon2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Команда 3</a:t>
            </a:r>
          </a:p>
        </p:txBody>
      </p:sp>
      <p:sp>
        <p:nvSpPr>
          <p:cNvPr id="8" name="Плюс 7"/>
          <p:cNvSpPr/>
          <p:nvPr/>
        </p:nvSpPr>
        <p:spPr>
          <a:xfrm>
            <a:off x="1799692" y="2132856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339752" y="2190719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1763688" y="3538572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2303748" y="3596435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1952092" y="5266764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2492152" y="5324627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71800" y="5949280"/>
            <a:ext cx="916534" cy="908720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12315" y="5429386"/>
            <a:ext cx="1147903" cy="614561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676926" y="5053954"/>
            <a:ext cx="1179158" cy="403302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араллелограмм 31"/>
          <p:cNvSpPr/>
          <p:nvPr/>
        </p:nvSpPr>
        <p:spPr>
          <a:xfrm rot="7921250" flipH="1">
            <a:off x="5568776" y="4807159"/>
            <a:ext cx="859905" cy="288086"/>
          </a:xfrm>
          <a:prstGeom prst="parallelogram">
            <a:avLst>
              <a:gd name="adj" fmla="val 604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-27384"/>
            <a:ext cx="362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Захват замка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5720329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563888" y="537321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211960" y="501317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472514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940152" y="4329518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52815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52320" y="3623771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517825" y="318647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52320" y="2745342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24128" y="829522"/>
            <a:ext cx="1237568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8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4" y="517498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55" y="4849244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5" y="450912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15" y="420117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7" y="384113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15" y="355310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88" y="3166431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67" y="266946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7" y="2258193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20" y="313909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ый прямоугольник 89"/>
          <p:cNvSpPr/>
          <p:nvPr/>
        </p:nvSpPr>
        <p:spPr>
          <a:xfrm>
            <a:off x="3491880" y="5727519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139952" y="538040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8024" y="502036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508104" y="473233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516216" y="4336708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308304" y="4060005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028384" y="3630961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093889" y="319366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028384" y="2752532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660232" y="836712"/>
            <a:ext cx="1237568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100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563888" y="504614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211960" y="466363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894276" y="432606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5635164" y="4038031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6538059" y="369040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380312" y="336570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97669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242801" y="2587894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12175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151463" y="13311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Скругленный прямоугольник 109"/>
          <p:cNvSpPr/>
          <p:nvPr/>
        </p:nvSpPr>
        <p:spPr>
          <a:xfrm>
            <a:off x="3068216" y="5872729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716288" y="552561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364360" y="516557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084440" y="487754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092552" y="4481918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884640" y="4205215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604720" y="3776171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7670225" y="333887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604720" y="2897742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870936" y="836712"/>
            <a:ext cx="1237568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120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167844" y="5141063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798937" y="479715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375001" y="443711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5167089" y="414908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156176" y="375678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895281" y="350100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543353" y="314096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759377" y="270892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615361" y="2204864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8388424" y="11663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Скругленный прямоугольник 130"/>
          <p:cNvSpPr/>
          <p:nvPr/>
        </p:nvSpPr>
        <p:spPr>
          <a:xfrm>
            <a:off x="2200627" y="243898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2195736" y="242481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128619" y="387914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23728" y="386497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2344643" y="5593171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2339752" y="557900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79512" y="476672"/>
            <a:ext cx="5256584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179512" y="1268760"/>
            <a:ext cx="3508822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97681" y="548680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страна, в которой мы живём?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97681" y="126876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081225" y="126876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7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79512" y="568200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место, где родился и вырос человек?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71295" y="1273932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760218" y="126876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0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71295" y="529145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является столицей нашего государства?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64679" y="1268074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411911" y="126876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45310" y="548680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жителей нашей страны?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45310" y="126876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6048164" y="1273932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6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6142" y="522900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главой нашего государства?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56142" y="124298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128194" y="1982831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43508" y="494465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главный закон государства?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43508" y="1209786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791160" y="1990805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6142" y="469272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охраняет границы нашего государства?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56142" y="1225387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454265" y="1981767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6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6780" y="469272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символ нашего государства называют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56780" y="1225387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6129684" y="1970058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6142" y="469272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символ с двуглавым орлом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56142" y="1225387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6780274" y="1979871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>
                      <p:stCondLst>
                        <p:cond delay="0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4" grpId="0" animBg="1"/>
      <p:bldP spid="165" grpId="0" animBg="1"/>
      <p:bldP spid="167" grpId="0" animBg="1"/>
      <p:bldP spid="168" grpId="0" animBg="1"/>
      <p:bldP spid="170" grpId="0" animBg="1"/>
      <p:bldP spid="171" grpId="0" animBg="1"/>
      <p:bldP spid="173" grpId="0" animBg="1"/>
      <p:bldP spid="174" grpId="0" animBg="1"/>
      <p:bldP spid="176" grpId="0" animBg="1"/>
      <p:bldP spid="177" grpId="0" animBg="1"/>
      <p:bldP spid="179" grpId="0" animBg="1"/>
      <p:bldP spid="180" grpId="0" animBg="1"/>
      <p:bldP spid="183" grpId="0" animBg="1"/>
      <p:bldP spid="184" grpId="0" animBg="1"/>
      <p:bldP spid="186" grpId="0" animBg="1"/>
      <p:bldP spid="187" grpId="0" animBg="1"/>
      <p:bldP spid="189" grpId="0" animBg="1"/>
      <p:bldP spid="1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7ed5e6742b2234407d3a803a546cc5846187"/>
  <p:tag name="ISPRING_SCORM_RATE_SLIDES" val="1"/>
  <p:tag name="ISPRING_SCORM_RATE_QUIZZES" val="0"/>
  <p:tag name="ISPRING_SCORM_PASSING_SCORE" val="100.0000000000"/>
  <p:tag name="GENSWF_OUTPUT_FILE_NAME" val="zamok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203</Words>
  <Application>Microsoft Office PowerPoint</Application>
  <PresentationFormat>Экран (4:3)</PresentationFormat>
  <Paragraphs>92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29</cp:revision>
  <dcterms:created xsi:type="dcterms:W3CDTF">2018-07-31T02:50:53Z</dcterms:created>
  <dcterms:modified xsi:type="dcterms:W3CDTF">2020-09-11T08:13:29Z</dcterms:modified>
</cp:coreProperties>
</file>