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AC883-31D0-442E-B587-67D56A7D15F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E7551-C5D6-4F84-904B-E7A59FC3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7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0443" y="74930"/>
            <a:ext cx="7643113" cy="528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3425952"/>
            <a:ext cx="8627465" cy="313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472" y="1462532"/>
            <a:ext cx="844740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60" dirty="0">
                <a:latin typeface="Calibri"/>
                <a:cs typeface="Calibri"/>
              </a:rPr>
              <a:t>Г</a:t>
            </a:r>
            <a:r>
              <a:rPr sz="4000" b="1" spc="-25" dirty="0">
                <a:latin typeface="Calibri"/>
                <a:cs typeface="Calibri"/>
              </a:rPr>
              <a:t>ерои</a:t>
            </a:r>
            <a:r>
              <a:rPr sz="4000" b="1" spc="-20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В</a:t>
            </a:r>
            <a:r>
              <a:rPr sz="4000" b="1" spc="-80" dirty="0">
                <a:latin typeface="Calibri"/>
                <a:cs typeface="Calibri"/>
              </a:rPr>
              <a:t>е</a:t>
            </a:r>
            <a:r>
              <a:rPr sz="4000" b="1" spc="-25" dirty="0">
                <a:latin typeface="Calibri"/>
                <a:cs typeface="Calibri"/>
              </a:rPr>
              <a:t>ли</a:t>
            </a:r>
            <a:r>
              <a:rPr sz="4000" b="1" spc="-100" dirty="0">
                <a:latin typeface="Calibri"/>
                <a:cs typeface="Calibri"/>
              </a:rPr>
              <a:t>к</a:t>
            </a:r>
            <a:r>
              <a:rPr sz="4000" b="1" spc="-25" dirty="0">
                <a:latin typeface="Calibri"/>
                <a:cs typeface="Calibri"/>
              </a:rPr>
              <a:t>ой </a:t>
            </a:r>
            <a:r>
              <a:rPr sz="4000" b="1" spc="-30" dirty="0">
                <a:latin typeface="Calibri"/>
                <a:cs typeface="Calibri"/>
              </a:rPr>
              <a:t>О</a:t>
            </a:r>
            <a:r>
              <a:rPr sz="4000" b="1" spc="-45" dirty="0">
                <a:latin typeface="Calibri"/>
                <a:cs typeface="Calibri"/>
              </a:rPr>
              <a:t>т</a:t>
            </a:r>
            <a:r>
              <a:rPr sz="4000" b="1" spc="-20" dirty="0">
                <a:latin typeface="Calibri"/>
                <a:cs typeface="Calibri"/>
              </a:rPr>
              <a:t>еч</a:t>
            </a:r>
            <a:r>
              <a:rPr sz="4000" b="1" spc="-15" dirty="0">
                <a:latin typeface="Calibri"/>
                <a:cs typeface="Calibri"/>
              </a:rPr>
              <a:t>е</a:t>
            </a:r>
            <a:r>
              <a:rPr sz="4000" b="1" spc="-20" dirty="0">
                <a:latin typeface="Calibri"/>
                <a:cs typeface="Calibri"/>
              </a:rPr>
              <a:t>ствен</a:t>
            </a:r>
            <a:r>
              <a:rPr sz="4000" b="1" spc="-25" dirty="0">
                <a:latin typeface="Calibri"/>
                <a:cs typeface="Calibri"/>
              </a:rPr>
              <a:t>ной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Войны: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3367" y="2376932"/>
            <a:ext cx="276733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>
                <a:latin typeface="Calibri"/>
                <a:cs typeface="Calibri"/>
              </a:rPr>
              <a:t>Мой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пр</a:t>
            </a:r>
            <a:r>
              <a:rPr sz="4000" b="1" spc="-35" dirty="0">
                <a:latin typeface="Calibri"/>
                <a:cs typeface="Calibri"/>
              </a:rPr>
              <a:t>а</a:t>
            </a:r>
            <a:r>
              <a:rPr sz="4000" b="1" spc="-60" dirty="0">
                <a:latin typeface="Calibri"/>
                <a:cs typeface="Calibri"/>
              </a:rPr>
              <a:t>д</a:t>
            </a:r>
            <a:r>
              <a:rPr sz="4000" b="1" spc="-85" dirty="0">
                <a:latin typeface="Calibri"/>
                <a:cs typeface="Calibri"/>
              </a:rPr>
              <a:t>е</a:t>
            </a:r>
            <a:r>
              <a:rPr sz="4000" b="1" spc="-25" dirty="0">
                <a:latin typeface="Calibri"/>
                <a:cs typeface="Calibri"/>
              </a:rPr>
              <a:t>д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7565" y="4464939"/>
            <a:ext cx="4007485" cy="188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2925" marR="5080">
              <a:lnSpc>
                <a:spcPct val="150100"/>
              </a:lnSpc>
            </a:pP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20" dirty="0">
                <a:latin typeface="Calibri"/>
                <a:cs typeface="Calibri"/>
              </a:rPr>
              <a:t>де</a:t>
            </a:r>
            <a:r>
              <a:rPr sz="1800" b="1" dirty="0">
                <a:latin typeface="Calibri"/>
                <a:cs typeface="Calibri"/>
              </a:rPr>
              <a:t>лан</a:t>
            </a:r>
            <a:r>
              <a:rPr sz="1800" b="1" spc="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атя </a:t>
            </a:r>
            <a:r>
              <a:rPr sz="1800" spc="-3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оршак Кла</a:t>
            </a:r>
            <a:r>
              <a:rPr sz="1800" spc="-15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 «А»</a:t>
            </a:r>
            <a:endParaRPr sz="1800">
              <a:latin typeface="Calibri"/>
              <a:cs typeface="Calibri"/>
            </a:endParaRPr>
          </a:p>
          <a:p>
            <a:pPr marL="181292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Ш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ла: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20</a:t>
            </a:r>
            <a:r>
              <a:rPr sz="1800" spc="-10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0 </a:t>
            </a:r>
            <a:r>
              <a:rPr sz="1800" spc="-8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1007872"/>
            <a:ext cx="4544060" cy="231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100"/>
              </a:lnSpc>
            </a:pPr>
            <a:r>
              <a:rPr sz="1800" dirty="0">
                <a:latin typeface="Calibri"/>
                <a:cs typeface="Calibri"/>
              </a:rPr>
              <a:t>Я </a:t>
            </a:r>
            <a:r>
              <a:rPr sz="1800" spc="-30" dirty="0">
                <a:latin typeface="Calibri"/>
                <a:cs typeface="Calibri"/>
              </a:rPr>
              <a:t>х</a:t>
            </a:r>
            <a:r>
              <a:rPr sz="1800" dirty="0">
                <a:latin typeface="Calibri"/>
                <a:cs typeface="Calibri"/>
              </a:rPr>
              <a:t>очу ра</a:t>
            </a:r>
            <a:r>
              <a:rPr sz="1800" spc="-2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азать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ое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уш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е,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Иване </a:t>
            </a:r>
            <a:r>
              <a:rPr sz="1800" spc="-4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фимови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Ж</a:t>
            </a:r>
            <a:r>
              <a:rPr sz="1800" spc="-60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лине,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орый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был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танкис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ом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про</a:t>
            </a:r>
            <a:r>
              <a:rPr sz="1800" spc="-10" dirty="0">
                <a:latin typeface="Calibri"/>
                <a:cs typeface="Calibri"/>
              </a:rPr>
              <a:t>ш</a:t>
            </a:r>
            <a:r>
              <a:rPr sz="1800" spc="-2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ю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вой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у 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ала 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ца.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41275">
              <a:lnSpc>
                <a:spcPct val="150100"/>
              </a:lnSpc>
              <a:spcBef>
                <a:spcPts val="1165"/>
              </a:spcBef>
            </a:pPr>
            <a:r>
              <a:rPr sz="1800" dirty="0">
                <a:latin typeface="Calibri"/>
                <a:cs typeface="Calibri"/>
              </a:rPr>
              <a:t>Э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уш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ей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ы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 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-2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овс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лин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и, 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 есть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папа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папы моей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ы.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8879" y="205740"/>
            <a:ext cx="3694176" cy="74980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75659" y="3389629"/>
            <a:ext cx="1484376" cy="1839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7084" y="3361054"/>
            <a:ext cx="1542415" cy="1896745"/>
          </a:xfrm>
          <a:custGeom>
            <a:avLst/>
            <a:gdLst/>
            <a:ahLst/>
            <a:cxnLst/>
            <a:rect l="l" t="t" r="r" b="b"/>
            <a:pathLst>
              <a:path w="1542414" h="1896745">
                <a:moveTo>
                  <a:pt x="771143" y="0"/>
                </a:moveTo>
                <a:lnTo>
                  <a:pt x="811022" y="1270"/>
                </a:lnTo>
                <a:lnTo>
                  <a:pt x="850900" y="5080"/>
                </a:lnTo>
                <a:lnTo>
                  <a:pt x="927735" y="19558"/>
                </a:lnTo>
                <a:lnTo>
                  <a:pt x="1002029" y="43180"/>
                </a:lnTo>
                <a:lnTo>
                  <a:pt x="1073403" y="75565"/>
                </a:lnTo>
                <a:lnTo>
                  <a:pt x="1140714" y="116078"/>
                </a:lnTo>
                <a:lnTo>
                  <a:pt x="1204214" y="163830"/>
                </a:lnTo>
                <a:lnTo>
                  <a:pt x="1263395" y="218567"/>
                </a:lnTo>
                <a:lnTo>
                  <a:pt x="1318005" y="280162"/>
                </a:lnTo>
                <a:lnTo>
                  <a:pt x="1367663" y="347726"/>
                </a:lnTo>
                <a:lnTo>
                  <a:pt x="1411351" y="420497"/>
                </a:lnTo>
                <a:lnTo>
                  <a:pt x="1449831" y="498475"/>
                </a:lnTo>
                <a:lnTo>
                  <a:pt x="1481963" y="581406"/>
                </a:lnTo>
                <a:lnTo>
                  <a:pt x="1507743" y="668147"/>
                </a:lnTo>
                <a:lnTo>
                  <a:pt x="1526413" y="758571"/>
                </a:lnTo>
                <a:lnTo>
                  <a:pt x="1537842" y="852170"/>
                </a:lnTo>
                <a:lnTo>
                  <a:pt x="1541906" y="948563"/>
                </a:lnTo>
                <a:lnTo>
                  <a:pt x="1537842" y="1044956"/>
                </a:lnTo>
                <a:lnTo>
                  <a:pt x="1526413" y="1138555"/>
                </a:lnTo>
                <a:lnTo>
                  <a:pt x="1507743" y="1228979"/>
                </a:lnTo>
                <a:lnTo>
                  <a:pt x="1481963" y="1315847"/>
                </a:lnTo>
                <a:lnTo>
                  <a:pt x="1449831" y="1398651"/>
                </a:lnTo>
                <a:lnTo>
                  <a:pt x="1411351" y="1476629"/>
                </a:lnTo>
                <a:lnTo>
                  <a:pt x="1367663" y="1549400"/>
                </a:lnTo>
                <a:lnTo>
                  <a:pt x="1318005" y="1616710"/>
                </a:lnTo>
                <a:lnTo>
                  <a:pt x="1263395" y="1678178"/>
                </a:lnTo>
                <a:lnTo>
                  <a:pt x="1204214" y="1732915"/>
                </a:lnTo>
                <a:lnTo>
                  <a:pt x="1140714" y="1780794"/>
                </a:lnTo>
                <a:lnTo>
                  <a:pt x="1073403" y="1821307"/>
                </a:lnTo>
                <a:lnTo>
                  <a:pt x="1002029" y="1853565"/>
                </a:lnTo>
                <a:lnTo>
                  <a:pt x="927735" y="1877187"/>
                </a:lnTo>
                <a:lnTo>
                  <a:pt x="850900" y="1891665"/>
                </a:lnTo>
                <a:lnTo>
                  <a:pt x="811022" y="1895475"/>
                </a:lnTo>
                <a:lnTo>
                  <a:pt x="771143" y="1896745"/>
                </a:lnTo>
                <a:lnTo>
                  <a:pt x="731265" y="1895475"/>
                </a:lnTo>
                <a:lnTo>
                  <a:pt x="691388" y="1891665"/>
                </a:lnTo>
                <a:lnTo>
                  <a:pt x="614552" y="1877187"/>
                </a:lnTo>
                <a:lnTo>
                  <a:pt x="540257" y="1853565"/>
                </a:lnTo>
                <a:lnTo>
                  <a:pt x="468884" y="1821307"/>
                </a:lnTo>
                <a:lnTo>
                  <a:pt x="401192" y="1780794"/>
                </a:lnTo>
                <a:lnTo>
                  <a:pt x="337692" y="1732915"/>
                </a:lnTo>
                <a:lnTo>
                  <a:pt x="278511" y="1678305"/>
                </a:lnTo>
                <a:lnTo>
                  <a:pt x="223900" y="1617091"/>
                </a:lnTo>
                <a:lnTo>
                  <a:pt x="174243" y="1549400"/>
                </a:lnTo>
                <a:lnTo>
                  <a:pt x="130428" y="1476629"/>
                </a:lnTo>
                <a:lnTo>
                  <a:pt x="92075" y="1398651"/>
                </a:lnTo>
                <a:lnTo>
                  <a:pt x="59816" y="1315847"/>
                </a:lnTo>
                <a:lnTo>
                  <a:pt x="34162" y="1228979"/>
                </a:lnTo>
                <a:lnTo>
                  <a:pt x="15493" y="1138555"/>
                </a:lnTo>
                <a:lnTo>
                  <a:pt x="3682" y="1044956"/>
                </a:lnTo>
                <a:lnTo>
                  <a:pt x="0" y="948563"/>
                </a:lnTo>
                <a:lnTo>
                  <a:pt x="4063" y="852170"/>
                </a:lnTo>
                <a:lnTo>
                  <a:pt x="15493" y="758571"/>
                </a:lnTo>
                <a:lnTo>
                  <a:pt x="34162" y="668147"/>
                </a:lnTo>
                <a:lnTo>
                  <a:pt x="59816" y="581406"/>
                </a:lnTo>
                <a:lnTo>
                  <a:pt x="92075" y="498475"/>
                </a:lnTo>
                <a:lnTo>
                  <a:pt x="130428" y="420497"/>
                </a:lnTo>
                <a:lnTo>
                  <a:pt x="174243" y="347726"/>
                </a:lnTo>
                <a:lnTo>
                  <a:pt x="223774" y="280162"/>
                </a:lnTo>
                <a:lnTo>
                  <a:pt x="278384" y="218567"/>
                </a:lnTo>
                <a:lnTo>
                  <a:pt x="337692" y="163830"/>
                </a:lnTo>
                <a:lnTo>
                  <a:pt x="401192" y="115950"/>
                </a:lnTo>
                <a:lnTo>
                  <a:pt x="468884" y="75565"/>
                </a:lnTo>
                <a:lnTo>
                  <a:pt x="540257" y="43180"/>
                </a:lnTo>
                <a:lnTo>
                  <a:pt x="614552" y="19558"/>
                </a:lnTo>
                <a:lnTo>
                  <a:pt x="691388" y="5080"/>
                </a:lnTo>
                <a:lnTo>
                  <a:pt x="731265" y="1270"/>
                </a:lnTo>
                <a:lnTo>
                  <a:pt x="771143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1750" y="2132838"/>
            <a:ext cx="1594611" cy="1944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3175" y="2104263"/>
            <a:ext cx="1652270" cy="2001520"/>
          </a:xfrm>
          <a:custGeom>
            <a:avLst/>
            <a:gdLst/>
            <a:ahLst/>
            <a:cxnLst/>
            <a:rect l="l" t="t" r="r" b="b"/>
            <a:pathLst>
              <a:path w="1652270" h="2001520">
                <a:moveTo>
                  <a:pt x="825880" y="0"/>
                </a:moveTo>
                <a:lnTo>
                  <a:pt x="868552" y="1270"/>
                </a:lnTo>
                <a:lnTo>
                  <a:pt x="910716" y="5334"/>
                </a:lnTo>
                <a:lnTo>
                  <a:pt x="952500" y="11557"/>
                </a:lnTo>
                <a:lnTo>
                  <a:pt x="994028" y="20827"/>
                </a:lnTo>
                <a:lnTo>
                  <a:pt x="1073403" y="45465"/>
                </a:lnTo>
                <a:lnTo>
                  <a:pt x="1149350" y="79756"/>
                </a:lnTo>
                <a:lnTo>
                  <a:pt x="1221866" y="122174"/>
                </a:lnTo>
                <a:lnTo>
                  <a:pt x="1289685" y="172338"/>
                </a:lnTo>
                <a:lnTo>
                  <a:pt x="1353439" y="230250"/>
                </a:lnTo>
                <a:lnTo>
                  <a:pt x="1411986" y="295401"/>
                </a:lnTo>
                <a:lnTo>
                  <a:pt x="1464691" y="366522"/>
                </a:lnTo>
                <a:lnTo>
                  <a:pt x="1512061" y="443357"/>
                </a:lnTo>
                <a:lnTo>
                  <a:pt x="1553336" y="525779"/>
                </a:lnTo>
                <a:lnTo>
                  <a:pt x="1587500" y="612901"/>
                </a:lnTo>
                <a:lnTo>
                  <a:pt x="1615185" y="704596"/>
                </a:lnTo>
                <a:lnTo>
                  <a:pt x="1635125" y="800100"/>
                </a:lnTo>
                <a:lnTo>
                  <a:pt x="1647698" y="898906"/>
                </a:lnTo>
                <a:lnTo>
                  <a:pt x="1651761" y="1000887"/>
                </a:lnTo>
                <a:lnTo>
                  <a:pt x="1647698" y="1102487"/>
                </a:lnTo>
                <a:lnTo>
                  <a:pt x="1635125" y="1201674"/>
                </a:lnTo>
                <a:lnTo>
                  <a:pt x="1615185" y="1296924"/>
                </a:lnTo>
                <a:lnTo>
                  <a:pt x="1587500" y="1388490"/>
                </a:lnTo>
                <a:lnTo>
                  <a:pt x="1553336" y="1476121"/>
                </a:lnTo>
                <a:lnTo>
                  <a:pt x="1512061" y="1558163"/>
                </a:lnTo>
                <a:lnTo>
                  <a:pt x="1464691" y="1635252"/>
                </a:lnTo>
                <a:lnTo>
                  <a:pt x="1411986" y="1706499"/>
                </a:lnTo>
                <a:lnTo>
                  <a:pt x="1353312" y="1771269"/>
                </a:lnTo>
                <a:lnTo>
                  <a:pt x="1289812" y="1829054"/>
                </a:lnTo>
                <a:lnTo>
                  <a:pt x="1221866" y="1879727"/>
                </a:lnTo>
                <a:lnTo>
                  <a:pt x="1149350" y="1922145"/>
                </a:lnTo>
                <a:lnTo>
                  <a:pt x="1073277" y="1956054"/>
                </a:lnTo>
                <a:lnTo>
                  <a:pt x="994028" y="1980692"/>
                </a:lnTo>
                <a:lnTo>
                  <a:pt x="952500" y="1989836"/>
                </a:lnTo>
                <a:lnTo>
                  <a:pt x="910716" y="1996059"/>
                </a:lnTo>
                <a:lnTo>
                  <a:pt x="868552" y="2000250"/>
                </a:lnTo>
                <a:lnTo>
                  <a:pt x="825880" y="2001520"/>
                </a:lnTo>
                <a:lnTo>
                  <a:pt x="783209" y="2000250"/>
                </a:lnTo>
                <a:lnTo>
                  <a:pt x="741045" y="1996059"/>
                </a:lnTo>
                <a:lnTo>
                  <a:pt x="699262" y="1989836"/>
                </a:lnTo>
                <a:lnTo>
                  <a:pt x="657733" y="1980692"/>
                </a:lnTo>
                <a:lnTo>
                  <a:pt x="578865" y="1956054"/>
                </a:lnTo>
                <a:lnTo>
                  <a:pt x="502412" y="1922145"/>
                </a:lnTo>
                <a:lnTo>
                  <a:pt x="430275" y="1879219"/>
                </a:lnTo>
                <a:lnTo>
                  <a:pt x="362076" y="1829181"/>
                </a:lnTo>
                <a:lnTo>
                  <a:pt x="298450" y="1771142"/>
                </a:lnTo>
                <a:lnTo>
                  <a:pt x="240157" y="1706499"/>
                </a:lnTo>
                <a:lnTo>
                  <a:pt x="187071" y="1635379"/>
                </a:lnTo>
                <a:lnTo>
                  <a:pt x="139700" y="1558163"/>
                </a:lnTo>
                <a:lnTo>
                  <a:pt x="98425" y="1475739"/>
                </a:lnTo>
                <a:lnTo>
                  <a:pt x="64262" y="1388490"/>
                </a:lnTo>
                <a:lnTo>
                  <a:pt x="36575" y="1296924"/>
                </a:lnTo>
                <a:lnTo>
                  <a:pt x="16637" y="1201292"/>
                </a:lnTo>
                <a:lnTo>
                  <a:pt x="4063" y="1102487"/>
                </a:lnTo>
                <a:lnTo>
                  <a:pt x="0" y="1000887"/>
                </a:lnTo>
                <a:lnTo>
                  <a:pt x="4063" y="899287"/>
                </a:lnTo>
                <a:lnTo>
                  <a:pt x="16637" y="800100"/>
                </a:lnTo>
                <a:lnTo>
                  <a:pt x="36575" y="704596"/>
                </a:lnTo>
                <a:lnTo>
                  <a:pt x="64262" y="612901"/>
                </a:lnTo>
                <a:lnTo>
                  <a:pt x="98933" y="525779"/>
                </a:lnTo>
                <a:lnTo>
                  <a:pt x="139700" y="443357"/>
                </a:lnTo>
                <a:lnTo>
                  <a:pt x="187071" y="366522"/>
                </a:lnTo>
                <a:lnTo>
                  <a:pt x="240157" y="295401"/>
                </a:lnTo>
                <a:lnTo>
                  <a:pt x="298323" y="230250"/>
                </a:lnTo>
                <a:lnTo>
                  <a:pt x="362076" y="172338"/>
                </a:lnTo>
                <a:lnTo>
                  <a:pt x="430275" y="122174"/>
                </a:lnTo>
                <a:lnTo>
                  <a:pt x="502412" y="79756"/>
                </a:lnTo>
                <a:lnTo>
                  <a:pt x="578865" y="45465"/>
                </a:lnTo>
                <a:lnTo>
                  <a:pt x="657733" y="20827"/>
                </a:lnTo>
                <a:lnTo>
                  <a:pt x="699262" y="11557"/>
                </a:lnTo>
                <a:lnTo>
                  <a:pt x="741045" y="5334"/>
                </a:lnTo>
                <a:lnTo>
                  <a:pt x="783209" y="1270"/>
                </a:lnTo>
                <a:lnTo>
                  <a:pt x="82588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3603" y="4509134"/>
            <a:ext cx="1440180" cy="1919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5028" y="4480559"/>
            <a:ext cx="1497965" cy="1977389"/>
          </a:xfrm>
          <a:custGeom>
            <a:avLst/>
            <a:gdLst/>
            <a:ahLst/>
            <a:cxnLst/>
            <a:rect l="l" t="t" r="r" b="b"/>
            <a:pathLst>
              <a:path w="1497964" h="1977389">
                <a:moveTo>
                  <a:pt x="748919" y="0"/>
                </a:moveTo>
                <a:lnTo>
                  <a:pt x="787654" y="1269"/>
                </a:lnTo>
                <a:lnTo>
                  <a:pt x="826262" y="4952"/>
                </a:lnTo>
                <a:lnTo>
                  <a:pt x="864235" y="11683"/>
                </a:lnTo>
                <a:lnTo>
                  <a:pt x="902208" y="20573"/>
                </a:lnTo>
                <a:lnTo>
                  <a:pt x="973835" y="45338"/>
                </a:lnTo>
                <a:lnTo>
                  <a:pt x="1043178" y="78993"/>
                </a:lnTo>
                <a:lnTo>
                  <a:pt x="1108964" y="121284"/>
                </a:lnTo>
                <a:lnTo>
                  <a:pt x="1170559" y="171195"/>
                </a:lnTo>
                <a:lnTo>
                  <a:pt x="1228090" y="228345"/>
                </a:lnTo>
                <a:lnTo>
                  <a:pt x="1281048" y="292353"/>
                </a:lnTo>
                <a:lnTo>
                  <a:pt x="1328928" y="362838"/>
                </a:lnTo>
                <a:lnTo>
                  <a:pt x="1371346" y="439165"/>
                </a:lnTo>
                <a:lnTo>
                  <a:pt x="1408430" y="520191"/>
                </a:lnTo>
                <a:lnTo>
                  <a:pt x="1439418" y="606170"/>
                </a:lnTo>
                <a:lnTo>
                  <a:pt x="1464183" y="696721"/>
                </a:lnTo>
                <a:lnTo>
                  <a:pt x="1482471" y="790574"/>
                </a:lnTo>
                <a:lnTo>
                  <a:pt x="1493773" y="888364"/>
                </a:lnTo>
                <a:lnTo>
                  <a:pt x="1497457" y="988567"/>
                </a:lnTo>
                <a:lnTo>
                  <a:pt x="1493773" y="1088770"/>
                </a:lnTo>
                <a:lnTo>
                  <a:pt x="1482471" y="1186662"/>
                </a:lnTo>
                <a:lnTo>
                  <a:pt x="1464183" y="1280464"/>
                </a:lnTo>
                <a:lnTo>
                  <a:pt x="1439418" y="1371079"/>
                </a:lnTo>
                <a:lnTo>
                  <a:pt x="1408430" y="1456994"/>
                </a:lnTo>
                <a:lnTo>
                  <a:pt x="1371346" y="1538084"/>
                </a:lnTo>
                <a:lnTo>
                  <a:pt x="1328928" y="1614436"/>
                </a:lnTo>
                <a:lnTo>
                  <a:pt x="1281048" y="1684426"/>
                </a:lnTo>
                <a:lnTo>
                  <a:pt x="1228090" y="1748828"/>
                </a:lnTo>
                <a:lnTo>
                  <a:pt x="1170559" y="1806016"/>
                </a:lnTo>
                <a:lnTo>
                  <a:pt x="1108964" y="1855939"/>
                </a:lnTo>
                <a:lnTo>
                  <a:pt x="1043178" y="1898205"/>
                </a:lnTo>
                <a:lnTo>
                  <a:pt x="973835" y="1931822"/>
                </a:lnTo>
                <a:lnTo>
                  <a:pt x="902208" y="1956676"/>
                </a:lnTo>
                <a:lnTo>
                  <a:pt x="864235" y="1965540"/>
                </a:lnTo>
                <a:lnTo>
                  <a:pt x="826262" y="1972208"/>
                </a:lnTo>
                <a:lnTo>
                  <a:pt x="787654" y="1975980"/>
                </a:lnTo>
                <a:lnTo>
                  <a:pt x="748919" y="1977224"/>
                </a:lnTo>
                <a:lnTo>
                  <a:pt x="710184" y="1975980"/>
                </a:lnTo>
                <a:lnTo>
                  <a:pt x="671195" y="1972208"/>
                </a:lnTo>
                <a:lnTo>
                  <a:pt x="633603" y="1965528"/>
                </a:lnTo>
                <a:lnTo>
                  <a:pt x="595757" y="1956689"/>
                </a:lnTo>
                <a:lnTo>
                  <a:pt x="523621" y="1931822"/>
                </a:lnTo>
                <a:lnTo>
                  <a:pt x="454787" y="1898180"/>
                </a:lnTo>
                <a:lnTo>
                  <a:pt x="388873" y="1855965"/>
                </a:lnTo>
                <a:lnTo>
                  <a:pt x="327025" y="1806016"/>
                </a:lnTo>
                <a:lnTo>
                  <a:pt x="269747" y="1748815"/>
                </a:lnTo>
                <a:lnTo>
                  <a:pt x="216915" y="1684832"/>
                </a:lnTo>
                <a:lnTo>
                  <a:pt x="169037" y="1614449"/>
                </a:lnTo>
                <a:lnTo>
                  <a:pt x="126111" y="1538135"/>
                </a:lnTo>
                <a:lnTo>
                  <a:pt x="89027" y="1456994"/>
                </a:lnTo>
                <a:lnTo>
                  <a:pt x="58165" y="1371079"/>
                </a:lnTo>
                <a:lnTo>
                  <a:pt x="33274" y="1280464"/>
                </a:lnTo>
                <a:lnTo>
                  <a:pt x="14986" y="1186662"/>
                </a:lnTo>
                <a:lnTo>
                  <a:pt x="3683" y="1088770"/>
                </a:lnTo>
                <a:lnTo>
                  <a:pt x="0" y="988567"/>
                </a:lnTo>
                <a:lnTo>
                  <a:pt x="3683" y="888364"/>
                </a:lnTo>
                <a:lnTo>
                  <a:pt x="14986" y="790574"/>
                </a:lnTo>
                <a:lnTo>
                  <a:pt x="33274" y="696721"/>
                </a:lnTo>
                <a:lnTo>
                  <a:pt x="58165" y="606170"/>
                </a:lnTo>
                <a:lnTo>
                  <a:pt x="89027" y="520191"/>
                </a:lnTo>
                <a:lnTo>
                  <a:pt x="126111" y="439038"/>
                </a:lnTo>
                <a:lnTo>
                  <a:pt x="169037" y="362712"/>
                </a:lnTo>
                <a:lnTo>
                  <a:pt x="216915" y="292353"/>
                </a:lnTo>
                <a:lnTo>
                  <a:pt x="269747" y="228345"/>
                </a:lnTo>
                <a:lnTo>
                  <a:pt x="327025" y="171195"/>
                </a:lnTo>
                <a:lnTo>
                  <a:pt x="388873" y="121284"/>
                </a:lnTo>
                <a:lnTo>
                  <a:pt x="454787" y="78993"/>
                </a:lnTo>
                <a:lnTo>
                  <a:pt x="523621" y="45338"/>
                </a:lnTo>
                <a:lnTo>
                  <a:pt x="595757" y="20573"/>
                </a:lnTo>
                <a:lnTo>
                  <a:pt x="633603" y="11683"/>
                </a:lnTo>
                <a:lnTo>
                  <a:pt x="671195" y="4952"/>
                </a:lnTo>
                <a:lnTo>
                  <a:pt x="710184" y="1269"/>
                </a:lnTo>
                <a:lnTo>
                  <a:pt x="748919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48296" y="572643"/>
            <a:ext cx="1872233" cy="2496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9721" y="544068"/>
            <a:ext cx="1929764" cy="2553970"/>
          </a:xfrm>
          <a:custGeom>
            <a:avLst/>
            <a:gdLst/>
            <a:ahLst/>
            <a:cxnLst/>
            <a:rect l="l" t="t" r="r" b="b"/>
            <a:pathLst>
              <a:path w="1929765" h="2553970">
                <a:moveTo>
                  <a:pt x="964819" y="0"/>
                </a:moveTo>
                <a:lnTo>
                  <a:pt x="1014729" y="1651"/>
                </a:lnTo>
                <a:lnTo>
                  <a:pt x="1064259" y="6604"/>
                </a:lnTo>
                <a:lnTo>
                  <a:pt x="1113027" y="14859"/>
                </a:lnTo>
                <a:lnTo>
                  <a:pt x="1160779" y="26416"/>
                </a:lnTo>
                <a:lnTo>
                  <a:pt x="1208151" y="40894"/>
                </a:lnTo>
                <a:lnTo>
                  <a:pt x="1254378" y="58166"/>
                </a:lnTo>
                <a:lnTo>
                  <a:pt x="1299209" y="78740"/>
                </a:lnTo>
                <a:lnTo>
                  <a:pt x="1343025" y="101727"/>
                </a:lnTo>
                <a:lnTo>
                  <a:pt x="1386204" y="127635"/>
                </a:lnTo>
                <a:lnTo>
                  <a:pt x="1427987" y="156337"/>
                </a:lnTo>
                <a:lnTo>
                  <a:pt x="1468120" y="186944"/>
                </a:lnTo>
                <a:lnTo>
                  <a:pt x="1507617" y="220726"/>
                </a:lnTo>
                <a:lnTo>
                  <a:pt x="1581657" y="294259"/>
                </a:lnTo>
                <a:lnTo>
                  <a:pt x="1649602" y="376936"/>
                </a:lnTo>
                <a:lnTo>
                  <a:pt x="1711325" y="467614"/>
                </a:lnTo>
                <a:lnTo>
                  <a:pt x="1766570" y="565785"/>
                </a:lnTo>
                <a:lnTo>
                  <a:pt x="1814322" y="671068"/>
                </a:lnTo>
                <a:lnTo>
                  <a:pt x="1854834" y="782320"/>
                </a:lnTo>
                <a:lnTo>
                  <a:pt x="1886838" y="899287"/>
                </a:lnTo>
                <a:lnTo>
                  <a:pt x="1910206" y="1020826"/>
                </a:lnTo>
                <a:lnTo>
                  <a:pt x="1924684" y="1146556"/>
                </a:lnTo>
                <a:lnTo>
                  <a:pt x="1928368" y="1211453"/>
                </a:lnTo>
                <a:lnTo>
                  <a:pt x="1929637" y="1276731"/>
                </a:lnTo>
                <a:lnTo>
                  <a:pt x="1928368" y="1342136"/>
                </a:lnTo>
                <a:lnTo>
                  <a:pt x="1924684" y="1407033"/>
                </a:lnTo>
                <a:lnTo>
                  <a:pt x="1910206" y="1532763"/>
                </a:lnTo>
                <a:lnTo>
                  <a:pt x="1886838" y="1654302"/>
                </a:lnTo>
                <a:lnTo>
                  <a:pt x="1854834" y="1771269"/>
                </a:lnTo>
                <a:lnTo>
                  <a:pt x="1814322" y="1882521"/>
                </a:lnTo>
                <a:lnTo>
                  <a:pt x="1766570" y="1987423"/>
                </a:lnTo>
                <a:lnTo>
                  <a:pt x="1711452" y="2085975"/>
                </a:lnTo>
                <a:lnTo>
                  <a:pt x="1649602" y="2176653"/>
                </a:lnTo>
                <a:lnTo>
                  <a:pt x="1581657" y="2259203"/>
                </a:lnTo>
                <a:lnTo>
                  <a:pt x="1507617" y="2332863"/>
                </a:lnTo>
                <a:lnTo>
                  <a:pt x="1468120" y="2366645"/>
                </a:lnTo>
                <a:lnTo>
                  <a:pt x="1427606" y="2397252"/>
                </a:lnTo>
                <a:lnTo>
                  <a:pt x="1386331" y="2425954"/>
                </a:lnTo>
                <a:lnTo>
                  <a:pt x="1343025" y="2451862"/>
                </a:lnTo>
                <a:lnTo>
                  <a:pt x="1299082" y="2474849"/>
                </a:lnTo>
                <a:lnTo>
                  <a:pt x="1253871" y="2495042"/>
                </a:lnTo>
                <a:lnTo>
                  <a:pt x="1207897" y="2512695"/>
                </a:lnTo>
                <a:lnTo>
                  <a:pt x="1160779" y="2527173"/>
                </a:lnTo>
                <a:lnTo>
                  <a:pt x="1112901" y="2538730"/>
                </a:lnTo>
                <a:lnTo>
                  <a:pt x="1064259" y="2546477"/>
                </a:lnTo>
                <a:lnTo>
                  <a:pt x="1014856" y="2551938"/>
                </a:lnTo>
                <a:lnTo>
                  <a:pt x="964819" y="2553589"/>
                </a:lnTo>
                <a:lnTo>
                  <a:pt x="914907" y="2551938"/>
                </a:lnTo>
                <a:lnTo>
                  <a:pt x="865251" y="2546985"/>
                </a:lnTo>
                <a:lnTo>
                  <a:pt x="816482" y="2538730"/>
                </a:lnTo>
                <a:lnTo>
                  <a:pt x="768730" y="2527173"/>
                </a:lnTo>
                <a:lnTo>
                  <a:pt x="721486" y="2512695"/>
                </a:lnTo>
                <a:lnTo>
                  <a:pt x="675131" y="2495423"/>
                </a:lnTo>
                <a:lnTo>
                  <a:pt x="630301" y="2474849"/>
                </a:lnTo>
                <a:lnTo>
                  <a:pt x="586485" y="2451862"/>
                </a:lnTo>
                <a:lnTo>
                  <a:pt x="543305" y="2425954"/>
                </a:lnTo>
                <a:lnTo>
                  <a:pt x="501523" y="2397252"/>
                </a:lnTo>
                <a:lnTo>
                  <a:pt x="461391" y="2366645"/>
                </a:lnTo>
                <a:lnTo>
                  <a:pt x="421894" y="2332863"/>
                </a:lnTo>
                <a:lnTo>
                  <a:pt x="347852" y="2259203"/>
                </a:lnTo>
                <a:lnTo>
                  <a:pt x="279907" y="2176526"/>
                </a:lnTo>
                <a:lnTo>
                  <a:pt x="218185" y="2085594"/>
                </a:lnTo>
                <a:lnTo>
                  <a:pt x="162941" y="1987423"/>
                </a:lnTo>
                <a:lnTo>
                  <a:pt x="115188" y="1882521"/>
                </a:lnTo>
                <a:lnTo>
                  <a:pt x="74675" y="1771269"/>
                </a:lnTo>
                <a:lnTo>
                  <a:pt x="42799" y="1654302"/>
                </a:lnTo>
                <a:lnTo>
                  <a:pt x="19303" y="1532763"/>
                </a:lnTo>
                <a:lnTo>
                  <a:pt x="4825" y="1406652"/>
                </a:lnTo>
                <a:lnTo>
                  <a:pt x="1143" y="1342136"/>
                </a:lnTo>
                <a:lnTo>
                  <a:pt x="0" y="1276731"/>
                </a:lnTo>
                <a:lnTo>
                  <a:pt x="1143" y="1211453"/>
                </a:lnTo>
                <a:lnTo>
                  <a:pt x="4825" y="1146556"/>
                </a:lnTo>
                <a:lnTo>
                  <a:pt x="19303" y="1020826"/>
                </a:lnTo>
                <a:lnTo>
                  <a:pt x="42799" y="899287"/>
                </a:lnTo>
                <a:lnTo>
                  <a:pt x="74675" y="782320"/>
                </a:lnTo>
                <a:lnTo>
                  <a:pt x="115188" y="671068"/>
                </a:lnTo>
                <a:lnTo>
                  <a:pt x="162941" y="566166"/>
                </a:lnTo>
                <a:lnTo>
                  <a:pt x="218185" y="467614"/>
                </a:lnTo>
                <a:lnTo>
                  <a:pt x="279907" y="376936"/>
                </a:lnTo>
                <a:lnTo>
                  <a:pt x="347852" y="294259"/>
                </a:lnTo>
                <a:lnTo>
                  <a:pt x="421894" y="220726"/>
                </a:lnTo>
                <a:lnTo>
                  <a:pt x="461391" y="187071"/>
                </a:lnTo>
                <a:lnTo>
                  <a:pt x="501523" y="155829"/>
                </a:lnTo>
                <a:lnTo>
                  <a:pt x="543432" y="127508"/>
                </a:lnTo>
                <a:lnTo>
                  <a:pt x="586485" y="101727"/>
                </a:lnTo>
                <a:lnTo>
                  <a:pt x="630301" y="78740"/>
                </a:lnTo>
                <a:lnTo>
                  <a:pt x="675131" y="58166"/>
                </a:lnTo>
                <a:lnTo>
                  <a:pt x="721359" y="40894"/>
                </a:lnTo>
                <a:lnTo>
                  <a:pt x="768350" y="26416"/>
                </a:lnTo>
                <a:lnTo>
                  <a:pt x="816228" y="14859"/>
                </a:lnTo>
                <a:lnTo>
                  <a:pt x="865377" y="6604"/>
                </a:lnTo>
                <a:lnTo>
                  <a:pt x="914400" y="1651"/>
                </a:lnTo>
                <a:lnTo>
                  <a:pt x="964819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7512" y="5980176"/>
            <a:ext cx="722376" cy="777240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86683" y="5257800"/>
            <a:ext cx="1545336" cy="813816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02935" y="4361688"/>
            <a:ext cx="1623060" cy="845819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31152" y="3172967"/>
            <a:ext cx="1979676" cy="1005840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3873" y="908773"/>
            <a:ext cx="5328539" cy="547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267" y="1367916"/>
            <a:ext cx="2927350" cy="148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800" dirty="0">
                <a:latin typeface="Calibri"/>
                <a:cs typeface="Calibri"/>
              </a:rPr>
              <a:t>Иван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фимович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Ж</a:t>
            </a:r>
            <a:r>
              <a:rPr sz="1800" spc="-60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лин р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ди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сентябре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1919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да в</a:t>
            </a:r>
            <a:r>
              <a:rPr sz="1800" spc="-10" dirty="0">
                <a:latin typeface="Calibri"/>
                <a:cs typeface="Calibri"/>
              </a:rPr>
              <a:t> 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евне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2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ьс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ово Пен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енс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40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ласт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3425952"/>
            <a:ext cx="8035290" cy="313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219065">
              <a:lnSpc>
                <a:spcPct val="150000"/>
              </a:lnSpc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армии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Ивана направи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луж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ть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грани</a:t>
            </a:r>
            <a:r>
              <a:rPr sz="1800" spc="-2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ии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 Финля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дией.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2450">
              <a:latin typeface="Times New Roman"/>
              <a:cs typeface="Times New Roman"/>
            </a:endParaRPr>
          </a:p>
          <a:p>
            <a:pPr marR="5080" algn="r">
              <a:lnSpc>
                <a:spcPts val="1585"/>
              </a:lnSpc>
            </a:pPr>
            <a:r>
              <a:rPr sz="1400" b="1" dirty="0">
                <a:latin typeface="Arial"/>
                <a:cs typeface="Arial"/>
              </a:rPr>
              <a:t>Пен</a:t>
            </a:r>
            <a:r>
              <a:rPr sz="1400" b="1" spc="-25" dirty="0">
                <a:latin typeface="Arial"/>
                <a:cs typeface="Arial"/>
              </a:rPr>
              <a:t>з</a:t>
            </a:r>
            <a:r>
              <a:rPr sz="1400" b="1" dirty="0">
                <a:latin typeface="Arial"/>
                <a:cs typeface="Arial"/>
              </a:rPr>
              <a:t>а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065"/>
              </a:lnSpc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1939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50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8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да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ась</a:t>
            </a:r>
            <a:endParaRPr sz="1800">
              <a:latin typeface="Calibri"/>
              <a:cs typeface="Calibri"/>
            </a:endParaRPr>
          </a:p>
          <a:p>
            <a:pPr marL="12700" marR="5084445">
              <a:lnSpc>
                <a:spcPct val="150000"/>
              </a:lnSpc>
            </a:pPr>
            <a:r>
              <a:rPr sz="1800" dirty="0">
                <a:latin typeface="Calibri"/>
                <a:cs typeface="Calibri"/>
              </a:rPr>
              <a:t>Сов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о-Финлян</a:t>
            </a:r>
            <a:r>
              <a:rPr sz="1800" spc="-15" dirty="0">
                <a:latin typeface="Calibri"/>
                <a:cs typeface="Calibri"/>
              </a:rPr>
              <a:t>д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война, м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й пра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д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впе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вые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принял уча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тие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во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ых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ействи</a:t>
            </a:r>
            <a:r>
              <a:rPr sz="1800" spc="-10" dirty="0">
                <a:latin typeface="Calibri"/>
                <a:cs typeface="Calibri"/>
              </a:rPr>
              <a:t>я</a:t>
            </a:r>
            <a:r>
              <a:rPr sz="1800" dirty="0">
                <a:latin typeface="Calibri"/>
                <a:cs typeface="Calibri"/>
              </a:rPr>
              <a:t>х.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184647" cy="97840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2090" y="692658"/>
            <a:ext cx="3603116" cy="287693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36108" y="3861079"/>
            <a:ext cx="3378708" cy="262597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267" y="791844"/>
            <a:ext cx="4949190" cy="272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800" spc="-3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8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да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ась В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ли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ечественная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Война мой пра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д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был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напра</a:t>
            </a:r>
            <a:r>
              <a:rPr sz="1800" spc="-10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лен на </a:t>
            </a:r>
            <a:r>
              <a:rPr sz="1800" spc="5" dirty="0">
                <a:latin typeface="Calibri"/>
                <a:cs typeface="Calibri"/>
              </a:rPr>
              <a:t>ф</a:t>
            </a:r>
            <a:r>
              <a:rPr sz="1800" dirty="0">
                <a:latin typeface="Calibri"/>
                <a:cs typeface="Calibri"/>
              </a:rPr>
              <a:t>рон</a:t>
            </a:r>
            <a:r>
              <a:rPr sz="1800" spc="-7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266065">
              <a:lnSpc>
                <a:spcPct val="150000"/>
              </a:lnSpc>
              <a:spcBef>
                <a:spcPts val="1170"/>
              </a:spcBef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рное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вре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я 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евне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раб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тал тра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орис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-м</a:t>
            </a:r>
            <a:r>
              <a:rPr sz="1800" spc="-1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хани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войне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он по</a:t>
            </a:r>
            <a:r>
              <a:rPr sz="1800" spc="-10" dirty="0">
                <a:latin typeface="Calibri"/>
                <a:cs typeface="Calibri"/>
              </a:rPr>
              <a:t>п</a:t>
            </a:r>
            <a:r>
              <a:rPr sz="1800" dirty="0">
                <a:latin typeface="Calibri"/>
                <a:cs typeface="Calibri"/>
              </a:rPr>
              <a:t>ал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тан</a:t>
            </a:r>
            <a:r>
              <a:rPr sz="1800" spc="-3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овый ба</a:t>
            </a:r>
            <a:r>
              <a:rPr sz="1800" spc="-1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ал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он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лужил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зва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ии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тарше</a:t>
            </a:r>
            <a:r>
              <a:rPr sz="1800" spc="-3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анта в</a:t>
            </a:r>
            <a:r>
              <a:rPr sz="1800" spc="-4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ди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тан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3564" y="3644976"/>
            <a:ext cx="4032504" cy="3024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404" y="0"/>
            <a:ext cx="8494776" cy="740663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56804" y="0"/>
            <a:ext cx="864107" cy="740663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081" y="169545"/>
            <a:ext cx="7713077" cy="376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1295908"/>
            <a:ext cx="4018279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</a:pPr>
            <a:r>
              <a:rPr sz="1800" dirty="0">
                <a:latin typeface="Calibri"/>
                <a:cs typeface="Calibri"/>
              </a:rPr>
              <a:t>Иван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фимович м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раз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ор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тан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е, был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раза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ранен, но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прош</a:t>
            </a:r>
            <a:r>
              <a:rPr sz="1800" spc="-2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войну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он</a:t>
            </a:r>
            <a:r>
              <a:rPr sz="1800" spc="-1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а.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60035" y="1412709"/>
            <a:ext cx="3968750" cy="4536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370" y="3096767"/>
            <a:ext cx="3742690" cy="190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800" dirty="0">
                <a:latin typeface="Calibri"/>
                <a:cs typeface="Calibri"/>
              </a:rPr>
              <a:t>У прад</a:t>
            </a:r>
            <a:r>
              <a:rPr sz="1800" spc="-3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да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о м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3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да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ей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два о</a:t>
            </a:r>
            <a:r>
              <a:rPr sz="1800" spc="-45" dirty="0">
                <a:latin typeface="Calibri"/>
                <a:cs typeface="Calibri"/>
              </a:rPr>
              <a:t>р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ена.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Он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мало 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2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азывал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обытиях, при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орых он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луч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л их. Е</a:t>
            </a:r>
            <a:r>
              <a:rPr sz="1800" spc="-25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тя</a:t>
            </a:r>
            <a:r>
              <a:rPr sz="1800" spc="-35" dirty="0">
                <a:latin typeface="Calibri"/>
                <a:cs typeface="Calibri"/>
              </a:rPr>
              <a:t>ж</a:t>
            </a:r>
            <a:r>
              <a:rPr sz="1800" spc="-2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было вс</a:t>
            </a:r>
            <a:r>
              <a:rPr sz="1800" spc="-10" dirty="0">
                <a:latin typeface="Calibri"/>
                <a:cs typeface="Calibri"/>
              </a:rPr>
              <a:t>п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ать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дах войны.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74976" y="0"/>
            <a:ext cx="3942588" cy="97078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7444" y="0"/>
            <a:ext cx="1150620" cy="970788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01136" y="222377"/>
            <a:ext cx="2887853" cy="6261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555" y="0"/>
            <a:ext cx="7992872" cy="439254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540" y="4609084"/>
            <a:ext cx="7875905" cy="190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7155">
              <a:lnSpc>
                <a:spcPct val="150000"/>
              </a:lnSpc>
            </a:pP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 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хивах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и най</a:t>
            </a:r>
            <a:r>
              <a:rPr sz="1800" spc="-15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ены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ок</a:t>
            </a:r>
            <a:r>
              <a:rPr sz="1800" spc="-10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менты,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орые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7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ли нам б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ше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уз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ать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 ж</a:t>
            </a:r>
            <a:r>
              <a:rPr sz="1800" spc="-10" dirty="0">
                <a:latin typeface="Calibri"/>
                <a:cs typeface="Calibri"/>
              </a:rPr>
              <a:t>из</a:t>
            </a:r>
            <a:r>
              <a:rPr sz="1800" dirty="0">
                <a:latin typeface="Calibri"/>
                <a:cs typeface="Calibri"/>
              </a:rPr>
              <a:t>ни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да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он</a:t>
            </a:r>
            <a:r>
              <a:rPr sz="1800" spc="-2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1170"/>
              </a:spcBef>
            </a:pP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ар</a:t>
            </a:r>
            <a:r>
              <a:rPr sz="1800" spc="-2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очки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военно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лу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15" dirty="0">
                <a:latin typeface="Calibri"/>
                <a:cs typeface="Calibri"/>
              </a:rPr>
              <a:t>щ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7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ли у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нать 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марш</a:t>
            </a:r>
            <a:r>
              <a:rPr sz="1800" spc="-1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дви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ения пра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да на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он</a:t>
            </a:r>
            <a:r>
              <a:rPr sz="1800" spc="-2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 е</a:t>
            </a:r>
            <a:r>
              <a:rPr sz="1800" spc="-2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питализа</a:t>
            </a:r>
            <a:r>
              <a:rPr sz="1800" spc="-1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иях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лучаю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ранени</a:t>
            </a:r>
            <a:r>
              <a:rPr sz="1800" spc="-10" dirty="0">
                <a:latin typeface="Calibri"/>
                <a:cs typeface="Calibri"/>
              </a:rPr>
              <a:t>й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4234" y="2204808"/>
            <a:ext cx="2395855" cy="3600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87801" y="3861104"/>
            <a:ext cx="3632961" cy="2493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200" y="983869"/>
            <a:ext cx="8048625" cy="554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8933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По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ле т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ранения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 июне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1944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Ивана </a:t>
            </a:r>
            <a:r>
              <a:rPr sz="1800" spc="-4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фимови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направи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и пр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ать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луж</a:t>
            </a:r>
            <a:r>
              <a:rPr sz="1800" spc="-15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у на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ло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15" dirty="0">
                <a:latin typeface="Calibri"/>
                <a:cs typeface="Calibri"/>
              </a:rPr>
              <a:t>у</a:t>
            </a:r>
            <a:r>
              <a:rPr sz="1800" spc="-2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он</a:t>
            </a:r>
            <a:r>
              <a:rPr sz="1800" spc="-2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вре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я на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грани</a:t>
            </a:r>
            <a:r>
              <a:rPr sz="1800" spc="-2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ло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15" dirty="0">
                <a:latin typeface="Calibri"/>
                <a:cs typeface="Calibri"/>
              </a:rPr>
              <a:t>у</a:t>
            </a:r>
            <a:r>
              <a:rPr sz="1800" spc="-2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ии и </a:t>
            </a:r>
            <a:r>
              <a:rPr sz="1800" spc="-3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ии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ли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ес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очен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ые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бои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ами.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227266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дном 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таких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боев в авг</a:t>
            </a:r>
            <a:r>
              <a:rPr sz="1800" spc="-10" dirty="0">
                <a:latin typeface="Calibri"/>
                <a:cs typeface="Calibri"/>
              </a:rPr>
              <a:t>ус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1944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д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е</a:t>
            </a:r>
            <a:r>
              <a:rPr sz="1800" spc="-2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 танк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таве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бата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она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прорв</a:t>
            </a:r>
            <a:r>
              <a:rPr sz="1800" spc="5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я в тыл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тивни</a:t>
            </a:r>
            <a:r>
              <a:rPr sz="1800" spc="-3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 40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км,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</a:t>
            </a:r>
            <a:r>
              <a:rPr sz="1800" spc="5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ым перер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ал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лезную</a:t>
            </a:r>
            <a:r>
              <a:rPr sz="1800" spc="-10" dirty="0">
                <a:latin typeface="Calibri"/>
                <a:cs typeface="Calibri"/>
              </a:rPr>
              <a:t> д</a:t>
            </a:r>
            <a:r>
              <a:rPr sz="1800" dirty="0">
                <a:latin typeface="Calibri"/>
                <a:cs typeface="Calibri"/>
              </a:rPr>
              <a:t>орогу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Юж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ое </a:t>
            </a:r>
            <a:r>
              <a:rPr sz="1800" spc="-30" dirty="0">
                <a:latin typeface="Calibri"/>
                <a:cs typeface="Calibri"/>
              </a:rPr>
              <a:t>Ко</a:t>
            </a:r>
            <a:r>
              <a:rPr sz="1800" dirty="0">
                <a:latin typeface="Calibri"/>
                <a:cs typeface="Calibri"/>
              </a:rPr>
              <a:t>ханово.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3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им образом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вой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тивни</a:t>
            </a:r>
            <a:r>
              <a:rPr sz="1800" spc="-3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spc="-7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ли ни </a:t>
            </a:r>
            <a:r>
              <a:rPr sz="1800" spc="-15" dirty="0">
                <a:latin typeface="Calibri"/>
                <a:cs typeface="Calibri"/>
              </a:rPr>
              <a:t>от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тупат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луч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ть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пл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ние.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050">
              <a:latin typeface="Times New Roman"/>
              <a:cs typeface="Times New Roman"/>
            </a:endParaRPr>
          </a:p>
          <a:p>
            <a:pPr marL="84455" marR="54533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х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 э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боя танк Ива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фи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ови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а уни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ж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л 2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тан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 </a:t>
            </a:r>
            <a:r>
              <a:rPr sz="1800" spc="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6,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ав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аши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м</a:t>
            </a:r>
            <a:r>
              <a:rPr sz="1800" spc="-20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оц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ов, 4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пу</a:t>
            </a:r>
            <a:r>
              <a:rPr sz="1800" spc="-10" dirty="0">
                <a:latin typeface="Calibri"/>
                <a:cs typeface="Calibri"/>
              </a:rPr>
              <a:t>ш</a:t>
            </a:r>
            <a:r>
              <a:rPr sz="1800" dirty="0">
                <a:latin typeface="Calibri"/>
                <a:cs typeface="Calibri"/>
              </a:rPr>
              <a:t>ки</a:t>
            </a:r>
            <a:endParaRPr sz="1800">
              <a:latin typeface="Calibri"/>
              <a:cs typeface="Calibri"/>
            </a:endParaRPr>
          </a:p>
          <a:p>
            <a:pPr marL="84455" marR="556577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Б.</a:t>
            </a:r>
            <a:r>
              <a:rPr sz="1800" spc="-12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18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 с</a:t>
            </a:r>
            <a:r>
              <a:rPr sz="1800" spc="-1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ан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овых п</a:t>
            </a:r>
            <a:r>
              <a:rPr sz="1800" spc="-65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ле</a:t>
            </a:r>
            <a:r>
              <a:rPr sz="1800" spc="-15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ов,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15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пов</a:t>
            </a:r>
            <a:r>
              <a:rPr sz="1800" spc="-10" dirty="0">
                <a:latin typeface="Calibri"/>
                <a:cs typeface="Calibri"/>
              </a:rPr>
              <a:t>оз</a:t>
            </a:r>
            <a:r>
              <a:rPr sz="1800" dirty="0">
                <a:latin typeface="Calibri"/>
                <a:cs typeface="Calibri"/>
              </a:rPr>
              <a:t>ок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выше 60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лдат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Calibri"/>
                <a:cs typeface="Calibri"/>
              </a:rPr>
              <a:t>офи</a:t>
            </a:r>
            <a:r>
              <a:rPr sz="1800" spc="-15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ов пр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тивни</a:t>
            </a:r>
            <a:r>
              <a:rPr sz="1800" spc="-3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80232" y="0"/>
            <a:ext cx="2548128" cy="740663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05984" y="0"/>
            <a:ext cx="864108" cy="740663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5836" y="176276"/>
            <a:ext cx="1787398" cy="4325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3848" y="692759"/>
            <a:ext cx="4258691" cy="4968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528" y="4365078"/>
            <a:ext cx="1800225" cy="1872614"/>
          </a:xfrm>
          <a:custGeom>
            <a:avLst/>
            <a:gdLst/>
            <a:ahLst/>
            <a:cxnLst/>
            <a:rect l="l" t="t" r="r" b="b"/>
            <a:pathLst>
              <a:path w="1800225" h="1872614">
                <a:moveTo>
                  <a:pt x="0" y="1872234"/>
                </a:moveTo>
                <a:lnTo>
                  <a:pt x="1800225" y="1872234"/>
                </a:lnTo>
                <a:lnTo>
                  <a:pt x="1800225" y="0"/>
                </a:lnTo>
                <a:lnTo>
                  <a:pt x="0" y="0"/>
                </a:lnTo>
                <a:lnTo>
                  <a:pt x="0" y="187223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528" y="4365078"/>
            <a:ext cx="1800225" cy="1872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241" y="4350791"/>
            <a:ext cx="1828800" cy="1901189"/>
          </a:xfrm>
          <a:custGeom>
            <a:avLst/>
            <a:gdLst/>
            <a:ahLst/>
            <a:cxnLst/>
            <a:rect l="l" t="t" r="r" b="b"/>
            <a:pathLst>
              <a:path w="1828800" h="1901189">
                <a:moveTo>
                  <a:pt x="0" y="1900809"/>
                </a:moveTo>
                <a:lnTo>
                  <a:pt x="1828800" y="1900809"/>
                </a:lnTo>
                <a:lnTo>
                  <a:pt x="1828800" y="0"/>
                </a:lnTo>
                <a:lnTo>
                  <a:pt x="0" y="0"/>
                </a:lnTo>
                <a:lnTo>
                  <a:pt x="0" y="1900809"/>
                </a:lnTo>
                <a:close/>
              </a:path>
            </a:pathLst>
          </a:custGeom>
          <a:ln w="2857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4215" y="6281928"/>
            <a:ext cx="2566416" cy="43281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5071" y="6271259"/>
            <a:ext cx="2628900" cy="390144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523" y="6309321"/>
            <a:ext cx="2472309" cy="338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8267" y="431571"/>
            <a:ext cx="5187950" cy="588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23670" algn="just">
              <a:lnSpc>
                <a:spcPct val="150000"/>
              </a:lnSpc>
            </a:pPr>
            <a:r>
              <a:rPr sz="1800" dirty="0">
                <a:latin typeface="Calibri"/>
                <a:cs typeface="Calibri"/>
              </a:rPr>
              <a:t>25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авг</a:t>
            </a:r>
            <a:r>
              <a:rPr sz="1800" spc="-15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та 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1944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да выш</a:t>
            </a:r>
            <a:r>
              <a:rPr sz="1800" spc="-2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 при</a:t>
            </a:r>
            <a:r>
              <a:rPr sz="1800" spc="-3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аз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 награж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ении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да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45" dirty="0">
                <a:latin typeface="Calibri"/>
                <a:cs typeface="Calibri"/>
              </a:rPr>
              <a:t>р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еном Кра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-3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Зна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ени.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Из</a:t>
            </a:r>
            <a:r>
              <a:rPr sz="1800" spc="-15" dirty="0">
                <a:latin typeface="Calibri"/>
                <a:cs typeface="Calibri"/>
              </a:rPr>
              <a:t> 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та 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награ</a:t>
            </a:r>
            <a:r>
              <a:rPr sz="1800" spc="-10" dirty="0">
                <a:latin typeface="Calibri"/>
                <a:cs typeface="Calibri"/>
              </a:rPr>
              <a:t>жд</a:t>
            </a:r>
            <a:r>
              <a:rPr sz="1800" dirty="0">
                <a:latin typeface="Calibri"/>
                <a:cs typeface="Calibri"/>
              </a:rPr>
              <a:t>ени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1059180">
              <a:lnSpc>
                <a:spcPct val="150000"/>
              </a:lnSpc>
            </a:pPr>
            <a:r>
              <a:rPr sz="1800" i="1" dirty="0">
                <a:latin typeface="Calibri"/>
                <a:cs typeface="Calibri"/>
              </a:rPr>
              <a:t>«</a:t>
            </a:r>
            <a:r>
              <a:rPr sz="1800" i="1" spc="-160" dirty="0">
                <a:latin typeface="Calibri"/>
                <a:cs typeface="Calibri"/>
              </a:rPr>
              <a:t>Т</a:t>
            </a:r>
            <a:r>
              <a:rPr sz="1800" i="1" dirty="0">
                <a:latin typeface="Calibri"/>
                <a:cs typeface="Calibri"/>
              </a:rPr>
              <a:t>ов.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spc="-40" dirty="0">
                <a:latin typeface="Calibri"/>
                <a:cs typeface="Calibri"/>
              </a:rPr>
              <a:t>Ж</a:t>
            </a:r>
            <a:r>
              <a:rPr sz="1800" i="1" spc="-30" dirty="0">
                <a:latin typeface="Calibri"/>
                <a:cs typeface="Calibri"/>
              </a:rPr>
              <a:t>у</a:t>
            </a:r>
            <a:r>
              <a:rPr sz="1800" i="1" dirty="0">
                <a:latin typeface="Calibri"/>
                <a:cs typeface="Calibri"/>
              </a:rPr>
              <a:t>лин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Иван </a:t>
            </a:r>
            <a:r>
              <a:rPr sz="1800" i="1" spc="-45" dirty="0">
                <a:latin typeface="Calibri"/>
                <a:cs typeface="Calibri"/>
              </a:rPr>
              <a:t>Е</a:t>
            </a:r>
            <a:r>
              <a:rPr sz="1800" i="1" dirty="0">
                <a:latin typeface="Calibri"/>
                <a:cs typeface="Calibri"/>
              </a:rPr>
              <a:t>фимович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проявил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себя дис</a:t>
            </a:r>
            <a:r>
              <a:rPr sz="1800" i="1" spc="-10" dirty="0">
                <a:latin typeface="Calibri"/>
                <a:cs typeface="Calibri"/>
              </a:rPr>
              <a:t>ц</a:t>
            </a:r>
            <a:r>
              <a:rPr sz="1800" i="1" dirty="0">
                <a:latin typeface="Calibri"/>
                <a:cs typeface="Calibri"/>
              </a:rPr>
              <a:t>иплинированным, ини</a:t>
            </a:r>
            <a:r>
              <a:rPr sz="1800" i="1" spc="-10" dirty="0">
                <a:latin typeface="Calibri"/>
                <a:cs typeface="Calibri"/>
              </a:rPr>
              <a:t>ц</a:t>
            </a:r>
            <a:r>
              <a:rPr sz="1800" i="1" dirty="0">
                <a:latin typeface="Calibri"/>
                <a:cs typeface="Calibri"/>
              </a:rPr>
              <a:t>иативным.</a:t>
            </a:r>
            <a:endParaRPr sz="1800">
              <a:latin typeface="Calibri"/>
              <a:cs typeface="Calibri"/>
            </a:endParaRPr>
          </a:p>
          <a:p>
            <a:pPr marL="12700" marR="991869" algn="just">
              <a:lnSpc>
                <a:spcPct val="150000"/>
              </a:lnSpc>
            </a:pPr>
            <a:r>
              <a:rPr sz="1800" i="1" spc="-30" dirty="0">
                <a:latin typeface="Calibri"/>
                <a:cs typeface="Calibri"/>
              </a:rPr>
              <a:t>У</a:t>
            </a:r>
            <a:r>
              <a:rPr sz="1800" i="1" dirty="0">
                <a:latin typeface="Calibri"/>
                <a:cs typeface="Calibri"/>
              </a:rPr>
              <a:t>ч</a:t>
            </a:r>
            <a:r>
              <a:rPr sz="1800" i="1" spc="-10" dirty="0">
                <a:latin typeface="Calibri"/>
                <a:cs typeface="Calibri"/>
              </a:rPr>
              <a:t>а</a:t>
            </a:r>
            <a:r>
              <a:rPr sz="1800" i="1" dirty="0">
                <a:latin typeface="Calibri"/>
                <a:cs typeface="Calibri"/>
              </a:rPr>
              <a:t>ст</a:t>
            </a:r>
            <a:r>
              <a:rPr sz="1800" i="1" spc="-15" dirty="0">
                <a:latin typeface="Calibri"/>
                <a:cs typeface="Calibri"/>
              </a:rPr>
              <a:t>в</a:t>
            </a:r>
            <a:r>
              <a:rPr sz="1800" i="1" dirty="0">
                <a:latin typeface="Calibri"/>
                <a:cs typeface="Calibri"/>
              </a:rPr>
              <a:t>уя в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на</a:t>
            </a:r>
            <a:r>
              <a:rPr sz="1800" i="1" spc="-10" dirty="0">
                <a:latin typeface="Calibri"/>
                <a:cs typeface="Calibri"/>
              </a:rPr>
              <a:t>с</a:t>
            </a:r>
            <a:r>
              <a:rPr sz="1800" i="1" dirty="0">
                <a:latin typeface="Calibri"/>
                <a:cs typeface="Calibri"/>
              </a:rPr>
              <a:t>тупит</a:t>
            </a:r>
            <a:r>
              <a:rPr sz="1800" i="1" spc="-20" dirty="0">
                <a:latin typeface="Calibri"/>
                <a:cs typeface="Calibri"/>
              </a:rPr>
              <a:t>е</a:t>
            </a:r>
            <a:r>
              <a:rPr sz="1800" i="1" dirty="0">
                <a:latin typeface="Calibri"/>
                <a:cs typeface="Calibri"/>
              </a:rPr>
              <a:t>льных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боях на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3-ем Б</a:t>
            </a:r>
            <a:r>
              <a:rPr sz="1800" i="1" spc="-20" dirty="0">
                <a:latin typeface="Calibri"/>
                <a:cs typeface="Calibri"/>
              </a:rPr>
              <a:t>е</a:t>
            </a:r>
            <a:r>
              <a:rPr sz="1800" i="1" dirty="0">
                <a:latin typeface="Calibri"/>
                <a:cs typeface="Calibri"/>
              </a:rPr>
              <a:t>ло</a:t>
            </a:r>
            <a:r>
              <a:rPr sz="1800" i="1" spc="-15" dirty="0">
                <a:latin typeface="Calibri"/>
                <a:cs typeface="Calibri"/>
              </a:rPr>
              <a:t>р</a:t>
            </a:r>
            <a:r>
              <a:rPr sz="1800" i="1" dirty="0">
                <a:latin typeface="Calibri"/>
                <a:cs typeface="Calibri"/>
              </a:rPr>
              <a:t>у</a:t>
            </a:r>
            <a:r>
              <a:rPr sz="1800" i="1" spc="-20" dirty="0">
                <a:latin typeface="Calibri"/>
                <a:cs typeface="Calibri"/>
              </a:rPr>
              <a:t>с</a:t>
            </a:r>
            <a:r>
              <a:rPr sz="1800" i="1" dirty="0">
                <a:latin typeface="Calibri"/>
                <a:cs typeface="Calibri"/>
              </a:rPr>
              <a:t>с</a:t>
            </a:r>
            <a:r>
              <a:rPr sz="1800" i="1" spc="-25" dirty="0">
                <a:latin typeface="Calibri"/>
                <a:cs typeface="Calibri"/>
              </a:rPr>
              <a:t>к</a:t>
            </a:r>
            <a:r>
              <a:rPr sz="1800" i="1" dirty="0">
                <a:latin typeface="Calibri"/>
                <a:cs typeface="Calibri"/>
              </a:rPr>
              <a:t>ом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фронте, проявил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м</a:t>
            </a:r>
            <a:r>
              <a:rPr sz="1800" i="1" dirty="0">
                <a:latin typeface="Calibri"/>
                <a:cs typeface="Calibri"/>
              </a:rPr>
              <a:t>у</a:t>
            </a:r>
            <a:r>
              <a:rPr sz="1800" i="1" spc="-15" dirty="0">
                <a:latin typeface="Calibri"/>
                <a:cs typeface="Calibri"/>
              </a:rPr>
              <a:t>ж</a:t>
            </a:r>
            <a:r>
              <a:rPr sz="1800" i="1" dirty="0">
                <a:latin typeface="Calibri"/>
                <a:cs typeface="Calibri"/>
              </a:rPr>
              <a:t>ество, от</a:t>
            </a:r>
            <a:r>
              <a:rPr sz="1800" i="1" spc="5" dirty="0">
                <a:latin typeface="Calibri"/>
                <a:cs typeface="Calibri"/>
              </a:rPr>
              <a:t>в</a:t>
            </a:r>
            <a:r>
              <a:rPr sz="1800" i="1" dirty="0">
                <a:latin typeface="Calibri"/>
                <a:cs typeface="Calibri"/>
              </a:rPr>
              <a:t>агу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и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бе</a:t>
            </a:r>
            <a:r>
              <a:rPr sz="1800" i="1" spc="-15" dirty="0">
                <a:latin typeface="Calibri"/>
                <a:cs typeface="Calibri"/>
              </a:rPr>
              <a:t>с</a:t>
            </a:r>
            <a:r>
              <a:rPr sz="1800" i="1" dirty="0">
                <a:latin typeface="Calibri"/>
                <a:cs typeface="Calibri"/>
              </a:rPr>
              <a:t>стра</a:t>
            </a:r>
            <a:r>
              <a:rPr sz="1800" i="1" spc="-10" dirty="0">
                <a:latin typeface="Calibri"/>
                <a:cs typeface="Calibri"/>
              </a:rPr>
              <a:t>ш</a:t>
            </a:r>
            <a:r>
              <a:rPr sz="1800" i="1" dirty="0">
                <a:latin typeface="Calibri"/>
                <a:cs typeface="Calibri"/>
              </a:rPr>
              <a:t>ие.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2450">
              <a:latin typeface="Times New Roman"/>
              <a:cs typeface="Times New Roman"/>
            </a:endParaRPr>
          </a:p>
          <a:p>
            <a:pPr marL="238950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Выв</a:t>
            </a:r>
            <a:r>
              <a:rPr sz="1800" b="1" spc="-5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д:</a:t>
            </a:r>
            <a:endParaRPr sz="1800">
              <a:latin typeface="Calibri"/>
              <a:cs typeface="Calibri"/>
            </a:endParaRPr>
          </a:p>
          <a:p>
            <a:pPr marL="2389505" marR="592455">
              <a:lnSpc>
                <a:spcPts val="3240"/>
              </a:lnSpc>
              <a:spcBef>
                <a:spcPts val="285"/>
              </a:spcBef>
            </a:pPr>
            <a:r>
              <a:rPr sz="1800" b="1" spc="-15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овар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щ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Ж</a:t>
            </a:r>
            <a:r>
              <a:rPr sz="1800" b="1" spc="-65" dirty="0">
                <a:latin typeface="Calibri"/>
                <a:cs typeface="Calibri"/>
              </a:rPr>
              <a:t>у</a:t>
            </a:r>
            <a:r>
              <a:rPr sz="1800" b="1" dirty="0">
                <a:latin typeface="Calibri"/>
                <a:cs typeface="Calibri"/>
              </a:rPr>
              <a:t>л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н </a:t>
            </a:r>
            <a:r>
              <a:rPr sz="1800" b="1" spc="-20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с</a:t>
            </a:r>
            <a:r>
              <a:rPr sz="1800" b="1" spc="-2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награ</a:t>
            </a:r>
            <a:r>
              <a:rPr sz="1800" b="1" spc="5" dirty="0">
                <a:latin typeface="Calibri"/>
                <a:cs typeface="Calibri"/>
              </a:rPr>
              <a:t>ж</a:t>
            </a:r>
            <a:r>
              <a:rPr sz="1800" b="1" spc="-20" dirty="0">
                <a:latin typeface="Calibri"/>
                <a:cs typeface="Calibri"/>
              </a:rPr>
              <a:t>д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я</a:t>
            </a:r>
            <a:endParaRPr sz="1800">
              <a:latin typeface="Calibri"/>
              <a:cs typeface="Calibri"/>
            </a:endParaRPr>
          </a:p>
          <a:p>
            <a:pPr marL="2389505">
              <a:lnSpc>
                <a:spcPct val="100000"/>
              </a:lnSpc>
              <a:spcBef>
                <a:spcPts val="790"/>
              </a:spcBef>
            </a:pP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15" dirty="0">
                <a:latin typeface="Calibri"/>
                <a:cs typeface="Calibri"/>
              </a:rPr>
              <a:t>р</a:t>
            </a:r>
            <a:r>
              <a:rPr sz="1800" b="1" spc="-20" dirty="0">
                <a:latin typeface="Calibri"/>
                <a:cs typeface="Calibri"/>
              </a:rPr>
              <a:t>д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м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расно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Знамени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523" y="6309321"/>
            <a:ext cx="2472690" cy="339090"/>
          </a:xfrm>
          <a:prstGeom prst="rect">
            <a:avLst/>
          </a:prstGeom>
          <a:ln w="9525">
            <a:solidFill>
              <a:srgbClr val="BD4A4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350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О</a:t>
            </a:r>
            <a:r>
              <a:rPr sz="1600" b="1" spc="-40" dirty="0">
                <a:latin typeface="Calibri"/>
                <a:cs typeface="Calibri"/>
              </a:rPr>
              <a:t>р</a:t>
            </a:r>
            <a:r>
              <a:rPr sz="1600" b="1" spc="-30" dirty="0">
                <a:latin typeface="Calibri"/>
                <a:cs typeface="Calibri"/>
              </a:rPr>
              <a:t>д</a:t>
            </a:r>
            <a:r>
              <a:rPr sz="1600" b="1" spc="-10" dirty="0">
                <a:latin typeface="Calibri"/>
                <a:cs typeface="Calibri"/>
              </a:rPr>
              <a:t>ен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Красно</a:t>
            </a:r>
            <a:r>
              <a:rPr sz="1600" b="1" spc="-15" dirty="0">
                <a:latin typeface="Calibri"/>
                <a:cs typeface="Calibri"/>
              </a:rPr>
              <a:t>г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Зн</a:t>
            </a:r>
            <a:r>
              <a:rPr sz="1600" b="1" spc="-5" dirty="0">
                <a:latin typeface="Calibri"/>
                <a:cs typeface="Calibri"/>
              </a:rPr>
              <a:t>а</a:t>
            </a:r>
            <a:r>
              <a:rPr sz="1600" b="1" spc="-10" dirty="0">
                <a:latin typeface="Calibri"/>
                <a:cs typeface="Calibri"/>
              </a:rPr>
              <a:t>ме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spc="-10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0200" algn="ctr">
              <a:lnSpc>
                <a:spcPct val="100000"/>
              </a:lnSpc>
            </a:pPr>
            <a:r>
              <a:rPr dirty="0"/>
              <a:t>Ф</a:t>
            </a:r>
            <a:r>
              <a:rPr spc="5" dirty="0"/>
              <a:t>р</a:t>
            </a:r>
            <a:r>
              <a:rPr dirty="0"/>
              <a:t>о</a:t>
            </a:r>
            <a:r>
              <a:rPr spc="5" dirty="0"/>
              <a:t>н</a:t>
            </a:r>
            <a:r>
              <a:rPr spc="-20" dirty="0"/>
              <a:t>т</a:t>
            </a:r>
            <a:r>
              <a:rPr dirty="0"/>
              <a:t>ов</a:t>
            </a:r>
            <a:r>
              <a:rPr spc="-10" dirty="0"/>
              <a:t>о</a:t>
            </a:r>
            <a:r>
              <a:rPr dirty="0"/>
              <a:t>й</a:t>
            </a:r>
            <a:r>
              <a:rPr spc="-45" dirty="0"/>
              <a:t> </a:t>
            </a:r>
            <a:r>
              <a:rPr dirty="0"/>
              <a:t>пр</a:t>
            </a:r>
            <a:r>
              <a:rPr spc="5" dirty="0"/>
              <a:t>и</a:t>
            </a:r>
            <a:r>
              <a:rPr spc="-30" dirty="0"/>
              <a:t>к</a:t>
            </a:r>
            <a:r>
              <a:rPr dirty="0"/>
              <a:t>аз </a:t>
            </a:r>
            <a:r>
              <a:rPr spc="-15" dirty="0"/>
              <a:t> </a:t>
            </a:r>
            <a:r>
              <a:rPr dirty="0"/>
              <a:t>о награ</a:t>
            </a:r>
            <a:r>
              <a:rPr spc="5" dirty="0"/>
              <a:t>ж</a:t>
            </a:r>
            <a:r>
              <a:rPr spc="-20" dirty="0"/>
              <a:t>д</a:t>
            </a:r>
            <a:r>
              <a:rPr spc="5" dirty="0"/>
              <a:t>е</a:t>
            </a:r>
            <a:r>
              <a:rPr dirty="0"/>
              <a:t>н</a:t>
            </a:r>
            <a:r>
              <a:rPr spc="5" dirty="0"/>
              <a:t>и</a:t>
            </a:r>
            <a:r>
              <a:rPr dirty="0"/>
              <a:t>и</a:t>
            </a:r>
          </a:p>
          <a:p>
            <a:pPr marL="4140200" marR="41275" algn="ctr">
              <a:lnSpc>
                <a:spcPct val="100000"/>
              </a:lnSpc>
            </a:pPr>
            <a:r>
              <a:rPr dirty="0"/>
              <a:t>№:</a:t>
            </a:r>
            <a:r>
              <a:rPr spc="-5" dirty="0"/>
              <a:t> </a:t>
            </a:r>
            <a:r>
              <a:rPr spc="-15" dirty="0">
                <a:latin typeface="Calibri"/>
                <a:cs typeface="Calibri"/>
              </a:rPr>
              <a:t>63</a:t>
            </a:r>
            <a:r>
              <a:rPr spc="-10" dirty="0">
                <a:latin typeface="Calibri"/>
                <a:cs typeface="Calibri"/>
              </a:rPr>
              <a:t>6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/>
              <a:t>от</a:t>
            </a:r>
            <a:r>
              <a:rPr dirty="0"/>
              <a:t>:</a:t>
            </a:r>
            <a:r>
              <a:rPr spc="10" dirty="0"/>
              <a:t> </a:t>
            </a:r>
            <a:r>
              <a:rPr spc="-15" dirty="0">
                <a:latin typeface="Calibri"/>
                <a:cs typeface="Calibri"/>
              </a:rPr>
              <a:t>25.08.1944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70942"/>
            <a:ext cx="5594350" cy="148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800" dirty="0">
                <a:latin typeface="Calibri"/>
                <a:cs typeface="Calibri"/>
              </a:rPr>
              <a:t>У Ивана </a:t>
            </a:r>
            <a:r>
              <a:rPr sz="1800" spc="-4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фимови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о м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3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да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ей.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Кро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50" dirty="0">
                <a:latin typeface="Calibri"/>
                <a:cs typeface="Calibri"/>
              </a:rPr>
              <a:t>р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ена Кра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-3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Зна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ени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так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е 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был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награж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ен о</a:t>
            </a:r>
            <a:r>
              <a:rPr sz="1800" spc="-45" dirty="0">
                <a:latin typeface="Calibri"/>
                <a:cs typeface="Calibri"/>
              </a:rPr>
              <a:t>р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еном Бо</a:t>
            </a:r>
            <a:r>
              <a:rPr sz="1800" spc="-8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дана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Х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3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ни</a:t>
            </a:r>
            <a:r>
              <a:rPr sz="1800" spc="-10" dirty="0">
                <a:latin typeface="Calibri"/>
                <a:cs typeface="Calibri"/>
              </a:rPr>
              <a:t>ц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III</a:t>
            </a:r>
            <a:r>
              <a:rPr sz="1800" spc="-10" dirty="0">
                <a:latin typeface="Calibri"/>
                <a:cs typeface="Calibri"/>
              </a:rPr>
              <a:t> с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епени.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ению, мы не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м 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угих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двиг</a:t>
            </a:r>
            <a:r>
              <a:rPr sz="1800" spc="5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ушки.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2228976"/>
            <a:ext cx="5546725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ак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м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огие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аны,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 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юбил вспо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инать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э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 вре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я.</a:t>
            </a:r>
            <a:r>
              <a:rPr sz="1800" spc="-10" dirty="0">
                <a:latin typeface="Calibri"/>
                <a:cs typeface="Calibri"/>
              </a:rPr>
              <a:t> Н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ки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войны,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онеч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прошли,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я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 из нас бе</a:t>
            </a:r>
            <a:r>
              <a:rPr sz="1800" spc="-15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дно.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16243" y="260604"/>
            <a:ext cx="2329687" cy="1872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1891" y="246379"/>
            <a:ext cx="2358390" cy="1901189"/>
          </a:xfrm>
          <a:custGeom>
            <a:avLst/>
            <a:gdLst/>
            <a:ahLst/>
            <a:cxnLst/>
            <a:rect l="l" t="t" r="r" b="b"/>
            <a:pathLst>
              <a:path w="2358390" h="1901189">
                <a:moveTo>
                  <a:pt x="0" y="1900809"/>
                </a:moveTo>
                <a:lnTo>
                  <a:pt x="2358263" y="1900809"/>
                </a:lnTo>
                <a:lnTo>
                  <a:pt x="2358263" y="0"/>
                </a:lnTo>
                <a:lnTo>
                  <a:pt x="0" y="0"/>
                </a:lnTo>
                <a:lnTo>
                  <a:pt x="0" y="1900809"/>
                </a:lnTo>
                <a:close/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532" y="3428936"/>
            <a:ext cx="2664333" cy="3166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6228" y="2177795"/>
            <a:ext cx="2470404" cy="925067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00088" y="2167127"/>
            <a:ext cx="1726692" cy="877824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44234" y="2204808"/>
            <a:ext cx="2374900" cy="830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44234" y="2204808"/>
            <a:ext cx="2374900" cy="831215"/>
          </a:xfrm>
          <a:prstGeom prst="rect">
            <a:avLst/>
          </a:prstGeom>
          <a:ln w="9525">
            <a:solidFill>
              <a:srgbClr val="BD4A4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16255" marR="508634" algn="ctr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О</a:t>
            </a:r>
            <a:r>
              <a:rPr sz="1600" b="1" spc="-40" dirty="0">
                <a:latin typeface="Calibri"/>
                <a:cs typeface="Calibri"/>
              </a:rPr>
              <a:t>р</a:t>
            </a:r>
            <a:r>
              <a:rPr sz="1600" b="1" spc="-30" dirty="0">
                <a:latin typeface="Calibri"/>
                <a:cs typeface="Calibri"/>
              </a:rPr>
              <a:t>д</a:t>
            </a:r>
            <a:r>
              <a:rPr sz="1600" b="1" spc="-10" dirty="0">
                <a:latin typeface="Calibri"/>
                <a:cs typeface="Calibri"/>
              </a:rPr>
              <a:t>ен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Бо</a:t>
            </a:r>
            <a:r>
              <a:rPr sz="1600" b="1" spc="-75" dirty="0">
                <a:latin typeface="Calibri"/>
                <a:cs typeface="Calibri"/>
              </a:rPr>
              <a:t>г</a:t>
            </a:r>
            <a:r>
              <a:rPr sz="1600" b="1" spc="-15" dirty="0">
                <a:latin typeface="Calibri"/>
                <a:cs typeface="Calibri"/>
              </a:rPr>
              <a:t>д</a:t>
            </a:r>
            <a:r>
              <a:rPr sz="1600" b="1" spc="-10" dirty="0">
                <a:latin typeface="Calibri"/>
                <a:cs typeface="Calibri"/>
              </a:rPr>
              <a:t>а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spc="-10" dirty="0">
                <a:latin typeface="Calibri"/>
                <a:cs typeface="Calibri"/>
              </a:rPr>
              <a:t>а Хм</a:t>
            </a:r>
            <a:r>
              <a:rPr sz="1600" b="1" spc="-35" dirty="0">
                <a:latin typeface="Calibri"/>
                <a:cs typeface="Calibri"/>
              </a:rPr>
              <a:t>е</a:t>
            </a:r>
            <a:r>
              <a:rPr sz="1600" b="1" spc="-10" dirty="0">
                <a:latin typeface="Calibri"/>
                <a:cs typeface="Calibri"/>
              </a:rPr>
              <a:t>ль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spc="-10" dirty="0">
                <a:latin typeface="Calibri"/>
                <a:cs typeface="Calibri"/>
              </a:rPr>
              <a:t>иц</a:t>
            </a:r>
            <a:r>
              <a:rPr sz="1600" b="1" spc="-30" dirty="0">
                <a:latin typeface="Calibri"/>
                <a:cs typeface="Calibri"/>
              </a:rPr>
              <a:t>к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spc="-15" dirty="0">
                <a:latin typeface="Calibri"/>
                <a:cs typeface="Calibri"/>
              </a:rPr>
              <a:t>г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II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0" dirty="0">
                <a:latin typeface="Calibri"/>
                <a:cs typeface="Calibri"/>
              </a:rPr>
              <a:t> с</a:t>
            </a:r>
            <a:r>
              <a:rPr sz="1600" b="1" spc="-20" dirty="0">
                <a:latin typeface="Calibri"/>
                <a:cs typeface="Calibri"/>
              </a:rPr>
              <a:t>т</a:t>
            </a:r>
            <a:r>
              <a:rPr sz="1600" b="1" spc="-10" dirty="0">
                <a:latin typeface="Calibri"/>
                <a:cs typeface="Calibri"/>
              </a:rPr>
              <a:t>епе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spc="-10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43376" y="3528948"/>
            <a:ext cx="4860925" cy="272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800" dirty="0">
                <a:latin typeface="Calibri"/>
                <a:cs typeface="Calibri"/>
              </a:rPr>
              <a:t>Иван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фимович р</a:t>
            </a:r>
            <a:r>
              <a:rPr sz="1800" spc="-4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ди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я 9 сент</a:t>
            </a:r>
            <a:r>
              <a:rPr sz="1800" spc="-10" dirty="0">
                <a:latin typeface="Calibri"/>
                <a:cs typeface="Calibri"/>
              </a:rPr>
              <a:t>я</a:t>
            </a:r>
            <a:r>
              <a:rPr sz="1800" dirty="0">
                <a:latin typeface="Calibri"/>
                <a:cs typeface="Calibri"/>
              </a:rPr>
              <a:t>бря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1919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да,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 по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войны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</a:t>
            </a:r>
            <a:r>
              <a:rPr sz="1800" spc="-15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дновал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ень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вое</a:t>
            </a:r>
            <a:r>
              <a:rPr sz="1800" spc="-2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 р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ж</a:t>
            </a:r>
            <a:r>
              <a:rPr sz="1800" spc="-15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ения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ень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танкиста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во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орое воскр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ен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ентября.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56515">
              <a:lnSpc>
                <a:spcPct val="150000"/>
              </a:lnSpc>
              <a:spcBef>
                <a:spcPts val="1170"/>
              </a:spcBef>
            </a:pPr>
            <a:r>
              <a:rPr sz="1800" dirty="0">
                <a:latin typeface="Calibri"/>
                <a:cs typeface="Calibri"/>
              </a:rPr>
              <a:t>Мы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4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дим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0" dirty="0">
                <a:latin typeface="Calibri"/>
                <a:cs typeface="Calibri"/>
              </a:rPr>
              <a:t>ш</a:t>
            </a:r>
            <a:r>
              <a:rPr sz="1800" dirty="0">
                <a:latin typeface="Calibri"/>
                <a:cs typeface="Calibri"/>
              </a:rPr>
              <a:t>им пра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вс</a:t>
            </a:r>
            <a:r>
              <a:rPr sz="1800" spc="-1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2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л 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э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ж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ое вр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мя.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515</Words>
  <Application>Microsoft Office PowerPoint</Application>
  <PresentationFormat>Экран (4:3)</PresentationFormat>
  <Paragraphs>54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Фронтовой приказ  о награждении №: 636 от: 25.08.1944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masha</dc:creator>
  <cp:lastModifiedBy>Home</cp:lastModifiedBy>
  <cp:revision>2</cp:revision>
  <dcterms:created xsi:type="dcterms:W3CDTF">2020-05-06T15:14:02Z</dcterms:created>
  <dcterms:modified xsi:type="dcterms:W3CDTF">2020-05-06T12:34:05Z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2020-04-21T00:00:00Z</vt:filetime>
  </property>
  <property fmtid="{D5CDD505-2E9C-101B-9397-08002B2CF9AE}" pid="3" name="LastSaved">
    <vt:filetime>2020-05-06T00:00:00Z</vt:filetime>
  </property>
</Properties>
</file>