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84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6E768-DAB1-494C-828B-F188BA3485A6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13B9-6AFC-4E1C-A894-1165BC32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29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67CE-491F-4529-8982-4649BACE23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5857E-FA35-46A8-8F68-9865E9411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077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F47-8590-48F1-8240-D25ED327EC61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B760-8B2E-4475-A994-416DCE272A44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1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DF27-8035-432A-B885-307766C6EE08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8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52E7-5E27-44A9-B841-F0085831D23B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6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EA83-1682-49B5-B8BD-80C135FCB289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9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712B-28C9-403D-8E90-9BEC5834E5D9}" type="datetime1">
              <a:rPr lang="ru-RU" smtClean="0"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7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17CE-D499-4692-B998-0A34CD5D4BB6}" type="datetime1">
              <a:rPr lang="ru-RU" smtClean="0"/>
              <a:t>19.08.2019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8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53E-51D0-4552-A052-37115D06A8C9}" type="datetime1">
              <a:rPr lang="ru-RU" smtClean="0"/>
              <a:t>19.08.2019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3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90A8-EFDF-4600-9A81-612C6F1D13CD}" type="datetime1">
              <a:rPr lang="ru-RU" smtClean="0"/>
              <a:t>19.08.2019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3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E233-66CA-4038-9C18-E89620045A66}" type="datetime1">
              <a:rPr lang="ru-RU" smtClean="0"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9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2207-9310-4D4B-925D-2841C48686E9}" type="datetime1">
              <a:rPr lang="ru-RU" smtClean="0"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FE83-232B-4381-A240-6254DF28FAC0}" type="datetime1">
              <a:rPr lang="ru-RU" smtClean="0"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ECA1-F9D4-41E7-B40C-3EC97CEB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65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2096" y="1813486"/>
            <a:ext cx="7632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Практический семинар</a:t>
            </a:r>
          </a:p>
          <a:p>
            <a:r>
              <a:rPr lang="ru-RU" sz="2400" b="1" dirty="0"/>
              <a:t>«Юные Эксперты Безопасности Дорожного Движения»</a:t>
            </a:r>
            <a:endParaRPr lang="en-US" sz="2400" b="1" dirty="0"/>
          </a:p>
          <a:p>
            <a:r>
              <a:rPr lang="en-US" sz="2400" b="1" dirty="0"/>
              <a:t>(</a:t>
            </a:r>
            <a:r>
              <a:rPr lang="ru-RU" sz="2400" b="1" dirty="0"/>
              <a:t>Приложение 1а)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693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№8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61054" y="3062101"/>
            <a:ext cx="72218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Выбирать лучше яркую расцветку одежды. </a:t>
            </a:r>
          </a:p>
          <a:p>
            <a:pPr algn="ctr"/>
            <a:r>
              <a:rPr lang="ru-RU" sz="2400" b="1" dirty="0"/>
              <a:t>А еще лучше </a:t>
            </a:r>
            <a:r>
              <a:rPr lang="ru-RU" sz="2400" b="1" dirty="0"/>
              <a:t>—</a:t>
            </a:r>
            <a:r>
              <a:rPr lang="ru-RU" sz="2400" b="1" dirty="0"/>
              <a:t> со </a:t>
            </a:r>
            <a:r>
              <a:rPr lang="ru-RU" sz="2400" b="1" dirty="0" err="1"/>
              <a:t>световозвращающими</a:t>
            </a:r>
            <a:r>
              <a:rPr lang="ru-RU" sz="2400" b="1" dirty="0"/>
              <a:t> элементами</a:t>
            </a:r>
            <a:r>
              <a:rPr lang="en-US" sz="2400" b="1" dirty="0"/>
              <a:t>.</a:t>
            </a:r>
            <a:r>
              <a:rPr lang="ru-RU" sz="2400" b="1" dirty="0"/>
              <a:t> </a:t>
            </a:r>
            <a:r>
              <a:rPr lang="ru-RU" sz="2400" b="1" dirty="0"/>
              <a:t>Э</a:t>
            </a:r>
            <a:r>
              <a:rPr lang="ru-RU" sz="2400" b="1" dirty="0"/>
              <a:t>то не только красиво, но и безопасно</a:t>
            </a:r>
            <a:r>
              <a:rPr lang="en-US" sz="2400" b="1" dirty="0"/>
              <a:t>, </a:t>
            </a:r>
            <a:r>
              <a:rPr lang="ru-RU" sz="2400" b="1" dirty="0"/>
              <a:t>так как более заметно для водителя.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65950" y="6356351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293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№9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0384" y="3069974"/>
            <a:ext cx="72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Чем позже водитель увидит пешехода на пешеходном переходе, тем меньше шансов у него остановиться.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7850" y="6356350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294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60385"/>
            <a:ext cx="914298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76669" y="20389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Коллеги, вас ожидает 9 сложных утверждений о правилах поведения на дороге.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51723" y="1040363"/>
            <a:ext cx="722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Каждый пешеход уверен, что знает о безопасности движения ВСЕ!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5550" y="3586740"/>
            <a:ext cx="513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Для этого используйте карточки для голосования.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554" y="3260921"/>
            <a:ext cx="532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Оцените пожалуйста состоятельность утверждений!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411112" y="4158965"/>
            <a:ext cx="720163" cy="72016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72454" y="5080425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</a:t>
            </a:r>
            <a:r>
              <a:rPr lang="ru-RU" dirty="0"/>
              <a:t>се верно!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8531" y="5080425"/>
            <a:ext cx="2805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</a:t>
            </a:r>
            <a:r>
              <a:rPr lang="ru-RU" dirty="0"/>
              <a:t>ет, это опасная ситуация!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34499" y="4158965"/>
            <a:ext cx="720163" cy="72016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848669" y="6432490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285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1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№1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5719" y="3048661"/>
            <a:ext cx="7212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Переход через проезжую часть дороги безопасен там, где не видно автомобилей или они очень далеко.</a:t>
            </a:r>
            <a:endParaRPr lang="ru-RU" sz="24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53250" y="6492875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286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3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№2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0383" y="3013503"/>
            <a:ext cx="7203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Чем быстрее умеешь бегать и лучше реакция, тем меньше времени необходимо на переход!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53250" y="6492875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287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№3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5049" y="3054229"/>
            <a:ext cx="71939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Подойдя к переходу</a:t>
            </a:r>
            <a:r>
              <a:rPr lang="en-US" sz="2400" b="1" dirty="0"/>
              <a:t>,</a:t>
            </a:r>
            <a:r>
              <a:rPr lang="ru-RU" sz="2400" b="1" dirty="0"/>
              <a:t> где нет приближающихся автомобилей, всегда нужно остановиться, прислушаться, осмотреться</a:t>
            </a:r>
            <a:r>
              <a:rPr lang="en-US" sz="2400" b="1" dirty="0"/>
              <a:t>, </a:t>
            </a:r>
            <a:r>
              <a:rPr lang="ru-RU" sz="2400" b="1" dirty="0"/>
              <a:t>принять решение и лишь затем идти!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53250" y="6388102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288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№4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0385" y="3105837"/>
            <a:ext cx="72125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Пешеходу не обязательно знать ПДД, это обязанность водителя!</a:t>
            </a:r>
            <a:endParaRPr lang="ru-RU" sz="24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65950" y="6388102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289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2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№5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0384" y="3038489"/>
            <a:ext cx="72032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 нерегулируемых пешеходных переходах (без пешеходного светофора) пешеходы могут выходить на проезжую только после того, как оценят расстояние до приближающихся транспортных средств, их скорость</a:t>
            </a:r>
            <a:r>
              <a:rPr lang="en-US" sz="2400" b="1" dirty="0"/>
              <a:t>,</a:t>
            </a:r>
            <a:r>
              <a:rPr lang="ru-RU" sz="2400" b="1" dirty="0"/>
              <a:t> и убедятся, что переход будет для них безопасен.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0550" y="6356351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290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№6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61055" y="3105837"/>
            <a:ext cx="7221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Кататься на велосипеде во дворе совершенно безопасно!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1350" y="6375402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291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6150" y="1536634"/>
            <a:ext cx="29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Утверждение №7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9714" y="3105837"/>
            <a:ext cx="7193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Если пешеходу светит желтый сигнал светофора, он должен приготовиться!</a:t>
            </a:r>
            <a:endParaRPr lang="ru-RU" sz="24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150" y="6356351"/>
            <a:ext cx="2057400" cy="365125"/>
          </a:xfrm>
        </p:spPr>
        <p:txBody>
          <a:bodyPr/>
          <a:lstStyle/>
          <a:p>
            <a:fld id="{6024ECA1-F9D4-41E7-B40C-3EC97CEB0AB2}" type="slidenum">
              <a:rPr lang="ru-RU" smtClean="0"/>
              <a:t>292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5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265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Bakharev</dc:creator>
  <cp:lastModifiedBy>Alina Abdriaziakova</cp:lastModifiedBy>
  <cp:revision>11</cp:revision>
  <dcterms:created xsi:type="dcterms:W3CDTF">2019-07-27T08:55:11Z</dcterms:created>
  <dcterms:modified xsi:type="dcterms:W3CDTF">2019-08-19T09:31:21Z</dcterms:modified>
</cp:coreProperties>
</file>