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84" showSpecialPlsOnTitleSld="0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126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6E768-DAB1-494C-828B-F188BA3485A6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113B9-6AFC-4E1C-A894-1165BC32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3296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67CE-491F-4529-8982-4649BACE23A2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5857E-FA35-46A8-8F68-9865E9411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6077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9F47-8590-48F1-8240-D25ED327EC61}" type="datetime1">
              <a:rPr lang="ru-RU" smtClean="0"/>
              <a:t>19.08.2019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ECA1-F9D4-41E7-B40C-3EC97CEB0A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54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B760-8B2E-4475-A994-416DCE272A44}" type="datetime1">
              <a:rPr lang="ru-RU" smtClean="0"/>
              <a:t>19.08.2019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ECA1-F9D4-41E7-B40C-3EC97CEB0A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915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DDF27-8035-432A-B885-307766C6EE08}" type="datetime1">
              <a:rPr lang="ru-RU" smtClean="0"/>
              <a:t>19.08.2019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ECA1-F9D4-41E7-B40C-3EC97CEB0A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785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52E7-5E27-44A9-B841-F0085831D23B}" type="datetime1">
              <a:rPr lang="ru-RU" smtClean="0"/>
              <a:t>19.08.2019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ECA1-F9D4-41E7-B40C-3EC97CEB0A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066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5EA83-1682-49B5-B8BD-80C135FCB289}" type="datetime1">
              <a:rPr lang="ru-RU" smtClean="0"/>
              <a:t>19.08.2019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ECA1-F9D4-41E7-B40C-3EC97CEB0A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79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8712B-28C9-403D-8E90-9BEC5834E5D9}" type="datetime1">
              <a:rPr lang="ru-RU" smtClean="0"/>
              <a:t>19.08.2019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ECA1-F9D4-41E7-B40C-3EC97CEB0A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378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517CE-D499-4692-B998-0A34CD5D4BB6}" type="datetime1">
              <a:rPr lang="ru-RU" smtClean="0"/>
              <a:t>19.08.2019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ECA1-F9D4-41E7-B40C-3EC97CEB0A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585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253E-51D0-4552-A052-37115D06A8C9}" type="datetime1">
              <a:rPr lang="ru-RU" smtClean="0"/>
              <a:t>19.08.2019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ECA1-F9D4-41E7-B40C-3EC97CEB0A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73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90A8-EFDF-4600-9A81-612C6F1D13CD}" type="datetime1">
              <a:rPr lang="ru-RU" smtClean="0"/>
              <a:t>19.08.2019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ECA1-F9D4-41E7-B40C-3EC97CEB0A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733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E233-66CA-4038-9C18-E89620045A66}" type="datetime1">
              <a:rPr lang="ru-RU" smtClean="0"/>
              <a:t>19.08.2019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ECA1-F9D4-41E7-B40C-3EC97CEB0A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398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2207-9310-4D4B-925D-2841C48686E9}" type="datetime1">
              <a:rPr lang="ru-RU" smtClean="0"/>
              <a:t>19.08.2019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ECA1-F9D4-41E7-B40C-3EC97CEB0A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4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6FE83-232B-4381-A240-6254DF28FAC0}" type="datetime1">
              <a:rPr lang="ru-RU" smtClean="0"/>
              <a:t>19.08.2019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4ECA1-F9D4-41E7-B40C-3EC97CEB0A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65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" y="0"/>
            <a:ext cx="9142985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02096" y="1813486"/>
            <a:ext cx="76320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Практический семинар</a:t>
            </a:r>
          </a:p>
          <a:p>
            <a:r>
              <a:rPr lang="ru-RU" sz="2400" b="1" dirty="0"/>
              <a:t>«Юные Эксперты Безопасности Дорожного Движения»</a:t>
            </a:r>
            <a:endParaRPr lang="en-US" sz="2400" b="1" dirty="0"/>
          </a:p>
          <a:p>
            <a:r>
              <a:rPr lang="en-US" sz="2400" b="1" dirty="0"/>
              <a:t>(</a:t>
            </a:r>
            <a:r>
              <a:rPr lang="ru-RU" sz="2400" b="1" dirty="0"/>
              <a:t>Приложение 1а)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96932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" y="0"/>
            <a:ext cx="914298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06150" y="1536634"/>
            <a:ext cx="2931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Утверждение №8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61054" y="3062101"/>
            <a:ext cx="72218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Выбирать лучше яркую расцветку одежды. </a:t>
            </a:r>
          </a:p>
          <a:p>
            <a:pPr algn="ctr"/>
            <a:r>
              <a:rPr lang="ru-RU" sz="2400" b="1" dirty="0"/>
              <a:t>А еще лучше </a:t>
            </a:r>
            <a:r>
              <a:rPr lang="ru-RU" sz="2400" b="1" dirty="0"/>
              <a:t>—</a:t>
            </a:r>
            <a:r>
              <a:rPr lang="ru-RU" sz="2400" b="1" dirty="0"/>
              <a:t> со </a:t>
            </a:r>
            <a:r>
              <a:rPr lang="ru-RU" sz="2400" b="1" dirty="0" err="1"/>
              <a:t>световозвращающими</a:t>
            </a:r>
            <a:r>
              <a:rPr lang="ru-RU" sz="2400" b="1" dirty="0"/>
              <a:t> элементами</a:t>
            </a:r>
            <a:r>
              <a:rPr lang="en-US" sz="2400" b="1" dirty="0"/>
              <a:t>.</a:t>
            </a:r>
            <a:r>
              <a:rPr lang="ru-RU" sz="2400" b="1" dirty="0"/>
              <a:t> </a:t>
            </a:r>
            <a:r>
              <a:rPr lang="ru-RU" sz="2400" b="1" dirty="0"/>
              <a:t>Э</a:t>
            </a:r>
            <a:r>
              <a:rPr lang="ru-RU" sz="2400" b="1" dirty="0"/>
              <a:t>то не только красиво, но и безопасно</a:t>
            </a:r>
            <a:r>
              <a:rPr lang="en-US" sz="2400" b="1" dirty="0"/>
              <a:t>, </a:t>
            </a:r>
            <a:r>
              <a:rPr lang="ru-RU" sz="2400" b="1" dirty="0"/>
              <a:t>так как более заметно для водителя.</a:t>
            </a:r>
            <a:endParaRPr lang="ru-RU" sz="2400" b="1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65950" y="6356351"/>
            <a:ext cx="2057400" cy="365125"/>
          </a:xfrm>
        </p:spPr>
        <p:txBody>
          <a:bodyPr/>
          <a:lstStyle/>
          <a:p>
            <a:fld id="{6024ECA1-F9D4-41E7-B40C-3EC97CEB0AB2}" type="slidenum">
              <a:rPr lang="ru-RU" smtClean="0"/>
              <a:t>293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102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" y="0"/>
            <a:ext cx="914298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06150" y="1536634"/>
            <a:ext cx="2931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Утверждение №9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70384" y="3069974"/>
            <a:ext cx="7203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Чем позже водитель увидит пешехода на пешеходном переходе, тем меньше шансов у него остановиться.</a:t>
            </a:r>
            <a:endParaRPr lang="ru-RU" sz="2400" b="1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27850" y="6356350"/>
            <a:ext cx="2057400" cy="365125"/>
          </a:xfrm>
        </p:spPr>
        <p:txBody>
          <a:bodyPr/>
          <a:lstStyle/>
          <a:p>
            <a:fld id="{6024ECA1-F9D4-41E7-B40C-3EC97CEB0AB2}" type="slidenum">
              <a:rPr lang="ru-RU" smtClean="0"/>
              <a:t>294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69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-60385"/>
            <a:ext cx="9142985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276669" y="203890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/>
              <a:t>Коллеги, вас ожидает 9 сложных утверждений о правилах поведения на дороге.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51723" y="1040363"/>
            <a:ext cx="7221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Каждый пешеход уверен, что знает о безопасности движения ВСЕ!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95550" y="3586740"/>
            <a:ext cx="5138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Для этого используйте карточки для голосования.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00554" y="3260921"/>
            <a:ext cx="5328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Оцените пожалуйста состоятельность утверждений!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2411112" y="4158965"/>
            <a:ext cx="720163" cy="720163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772454" y="5080425"/>
            <a:ext cx="1244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В</a:t>
            </a:r>
            <a:r>
              <a:rPr lang="ru-RU" dirty="0"/>
              <a:t>се верно!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68531" y="5080425"/>
            <a:ext cx="2805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Н</a:t>
            </a:r>
            <a:r>
              <a:rPr lang="ru-RU" dirty="0"/>
              <a:t>ет, это опасная ситуация!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6034499" y="4158965"/>
            <a:ext cx="720163" cy="720163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6848669" y="6432490"/>
            <a:ext cx="2057400" cy="365125"/>
          </a:xfrm>
        </p:spPr>
        <p:txBody>
          <a:bodyPr/>
          <a:lstStyle/>
          <a:p>
            <a:fld id="{6024ECA1-F9D4-41E7-B40C-3EC97CEB0AB2}" type="slidenum">
              <a:rPr lang="ru-RU" smtClean="0"/>
              <a:t>285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517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" y="0"/>
            <a:ext cx="9142985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06150" y="1536634"/>
            <a:ext cx="2931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Утверждение №1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65719" y="3048661"/>
            <a:ext cx="72125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Переход через проезжую часть дороги безопасен там, где не видно автомобилей или они очень далеко.</a:t>
            </a:r>
            <a:endParaRPr lang="ru-RU" sz="2400" b="1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53250" y="6492875"/>
            <a:ext cx="2057400" cy="365125"/>
          </a:xfrm>
        </p:spPr>
        <p:txBody>
          <a:bodyPr/>
          <a:lstStyle/>
          <a:p>
            <a:fld id="{6024ECA1-F9D4-41E7-B40C-3EC97CEB0AB2}" type="slidenum">
              <a:rPr lang="ru-RU" smtClean="0"/>
              <a:t>286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135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" y="0"/>
            <a:ext cx="914298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06150" y="1536634"/>
            <a:ext cx="2931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Утверждение №2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70383" y="3013503"/>
            <a:ext cx="7203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Чем быстрее умеешь бегать и лучше реакция, тем меньше времени необходимо на переход!</a:t>
            </a:r>
            <a:endParaRPr lang="ru-RU" sz="2400" b="1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53250" y="6492875"/>
            <a:ext cx="2057400" cy="365125"/>
          </a:xfrm>
        </p:spPr>
        <p:txBody>
          <a:bodyPr/>
          <a:lstStyle/>
          <a:p>
            <a:fld id="{6024ECA1-F9D4-41E7-B40C-3EC97CEB0AB2}" type="slidenum">
              <a:rPr lang="ru-RU" smtClean="0"/>
              <a:t>287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00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" y="0"/>
            <a:ext cx="914298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06150" y="1536634"/>
            <a:ext cx="2931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Утверждение №3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75049" y="3054229"/>
            <a:ext cx="719390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Подойдя к переходу</a:t>
            </a:r>
            <a:r>
              <a:rPr lang="en-US" sz="2400" b="1" dirty="0"/>
              <a:t>,</a:t>
            </a:r>
            <a:r>
              <a:rPr lang="ru-RU" sz="2400" b="1" dirty="0"/>
              <a:t> где нет приближающихся автомобилей, всегда нужно остановиться, прислушаться, осмотреться</a:t>
            </a:r>
            <a:r>
              <a:rPr lang="en-US" sz="2400" b="1" dirty="0"/>
              <a:t>, </a:t>
            </a:r>
            <a:r>
              <a:rPr lang="ru-RU" sz="2400" b="1" dirty="0"/>
              <a:t>принять решение и лишь затем идти!</a:t>
            </a:r>
            <a:endParaRPr lang="ru-RU" sz="2400" b="1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53250" y="6388102"/>
            <a:ext cx="2057400" cy="365125"/>
          </a:xfrm>
        </p:spPr>
        <p:txBody>
          <a:bodyPr/>
          <a:lstStyle/>
          <a:p>
            <a:fld id="{6024ECA1-F9D4-41E7-B40C-3EC97CEB0AB2}" type="slidenum">
              <a:rPr lang="ru-RU" smtClean="0"/>
              <a:t>288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2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" y="0"/>
            <a:ext cx="9142985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06150" y="1536634"/>
            <a:ext cx="2931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Утверждение №4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0385" y="3105837"/>
            <a:ext cx="72125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Пешеходу не обязательно знать ПДД, это обязанность водителя!</a:t>
            </a:r>
            <a:endParaRPr lang="ru-RU" sz="2400" b="1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65950" y="6388102"/>
            <a:ext cx="2057400" cy="365125"/>
          </a:xfrm>
        </p:spPr>
        <p:txBody>
          <a:bodyPr/>
          <a:lstStyle/>
          <a:p>
            <a:fld id="{6024ECA1-F9D4-41E7-B40C-3EC97CEB0AB2}" type="slidenum">
              <a:rPr lang="ru-RU" smtClean="0"/>
              <a:t>289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621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98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06150" y="1536634"/>
            <a:ext cx="2931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Утверждение №5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70384" y="3038489"/>
            <a:ext cx="72032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На нерегулируемых пешеходных переходах (без пешеходного светофора) пешеходы могут выходить на проезжую только после того, как оценят расстояние до приближающихся транспортных средств, их скорость</a:t>
            </a:r>
            <a:r>
              <a:rPr lang="en-US" sz="2400" b="1" dirty="0"/>
              <a:t>,</a:t>
            </a:r>
            <a:r>
              <a:rPr lang="ru-RU" sz="2400" b="1" dirty="0"/>
              <a:t> и убедятся, что переход будет для них безопасен.</a:t>
            </a:r>
            <a:endParaRPr lang="ru-RU" sz="2400" b="1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40550" y="6356351"/>
            <a:ext cx="2057400" cy="365125"/>
          </a:xfrm>
        </p:spPr>
        <p:txBody>
          <a:bodyPr/>
          <a:lstStyle/>
          <a:p>
            <a:fld id="{6024ECA1-F9D4-41E7-B40C-3EC97CEB0AB2}" type="slidenum">
              <a:rPr lang="ru-RU" smtClean="0"/>
              <a:t>290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8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" y="0"/>
            <a:ext cx="914298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06150" y="1536634"/>
            <a:ext cx="2931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Утверждение №6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61055" y="3105837"/>
            <a:ext cx="72218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Кататься на велосипеде во дворе совершенно безопасно!</a:t>
            </a:r>
            <a:endParaRPr lang="ru-RU" sz="2400" b="1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91350" y="6375402"/>
            <a:ext cx="2057400" cy="365125"/>
          </a:xfrm>
        </p:spPr>
        <p:txBody>
          <a:bodyPr/>
          <a:lstStyle/>
          <a:p>
            <a:fld id="{6024ECA1-F9D4-41E7-B40C-3EC97CEB0AB2}" type="slidenum">
              <a:rPr lang="ru-RU" smtClean="0"/>
              <a:t>291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87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98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06150" y="1536634"/>
            <a:ext cx="2931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Утверждение №7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9714" y="3105837"/>
            <a:ext cx="71939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Если пешеходу светит желтый сигнал светофора, он должен приготовиться!</a:t>
            </a:r>
            <a:endParaRPr lang="ru-RU" sz="2400" b="1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150" y="6356351"/>
            <a:ext cx="2057400" cy="365125"/>
          </a:xfrm>
        </p:spPr>
        <p:txBody>
          <a:bodyPr/>
          <a:lstStyle/>
          <a:p>
            <a:fld id="{6024ECA1-F9D4-41E7-B40C-3EC97CEB0AB2}" type="slidenum">
              <a:rPr lang="ru-RU" smtClean="0"/>
              <a:t>292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657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265</Words>
  <Application>Microsoft Office PowerPoint</Application>
  <PresentationFormat>Экран (4:3)</PresentationFormat>
  <Paragraphs>38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Vladimir Bakharev</dc:creator>
  <cp:lastModifiedBy>Alina Abdriaziakova</cp:lastModifiedBy>
  <cp:revision>11</cp:revision>
  <dcterms:created xsi:type="dcterms:W3CDTF">2019-07-27T08:55:11Z</dcterms:created>
  <dcterms:modified xsi:type="dcterms:W3CDTF">2019-08-19T09:31:21Z</dcterms:modified>
</cp:coreProperties>
</file>