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91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0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87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09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3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06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223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61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677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91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447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6745C-7C38-4E6A-BEEC-5E256325E04F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8973A-8E9F-4430-A315-6FF6D9AC8D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22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60032" y="1412776"/>
            <a:ext cx="38862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Газета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«Дети войны»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8024" y="3789040"/>
            <a:ext cx="4104456" cy="1752600"/>
          </a:xfrm>
        </p:spPr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Исполнители: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Анисимова Таня (4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А»)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вместе с семьей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746889"/>
            <a:ext cx="4023166" cy="536422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7381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6666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Газета «Дети войны»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Газета «Дети войны»</dc:title>
  <dc:creator>Home</dc:creator>
  <cp:lastModifiedBy>Home</cp:lastModifiedBy>
  <cp:revision>1</cp:revision>
  <dcterms:created xsi:type="dcterms:W3CDTF">2020-05-06T13:37:21Z</dcterms:created>
  <dcterms:modified xsi:type="dcterms:W3CDTF">2020-05-06T13:42:59Z</dcterms:modified>
</cp:coreProperties>
</file>