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0693400" cy="7556500"/>
  <p:notesSz cx="10693400" cy="75565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9246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79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24488" y="325617"/>
            <a:ext cx="6244422" cy="12623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5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7083" y="2207716"/>
            <a:ext cx="9299232" cy="3045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7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5046" rIns="0" bIns="0" rtlCol="0">
            <a:spAutoFit/>
          </a:bodyPr>
          <a:lstStyle/>
          <a:p>
            <a:pPr marL="1132840">
              <a:lnSpc>
                <a:spcPct val="100000"/>
              </a:lnSpc>
            </a:pPr>
            <a:r>
              <a:rPr sz="3300" dirty="0"/>
              <a:t>Язык</a:t>
            </a:r>
            <a:r>
              <a:rPr sz="3300" spc="-80" dirty="0">
                <a:latin typeface="Times New Roman"/>
                <a:cs typeface="Times New Roman"/>
              </a:rPr>
              <a:t> </a:t>
            </a:r>
            <a:r>
              <a:rPr sz="3300" dirty="0"/>
              <a:t>и</a:t>
            </a:r>
            <a:r>
              <a:rPr sz="3300" spc="-80" dirty="0">
                <a:latin typeface="Times New Roman"/>
                <a:cs typeface="Times New Roman"/>
              </a:rPr>
              <a:t> </a:t>
            </a:r>
            <a:r>
              <a:rPr sz="3300" spc="-5" dirty="0"/>
              <a:t>т</a:t>
            </a:r>
            <a:r>
              <a:rPr sz="3300" dirty="0"/>
              <a:t>ерминология</a:t>
            </a:r>
            <a:endParaRPr sz="3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7083" y="2207716"/>
            <a:ext cx="9141460" cy="30454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6530" indent="-164465">
              <a:lnSpc>
                <a:spcPct val="100000"/>
              </a:lnSpc>
            </a:pPr>
            <a:r>
              <a:rPr sz="2900" spc="-25" dirty="0">
                <a:latin typeface="Calibri"/>
                <a:cs typeface="Calibri"/>
              </a:rPr>
              <a:t>На</a:t>
            </a:r>
            <a:r>
              <a:rPr sz="2900" spc="-20" dirty="0">
                <a:latin typeface="Calibri"/>
                <a:cs typeface="Calibri"/>
              </a:rPr>
              <a:t>иб</a:t>
            </a:r>
            <a:r>
              <a:rPr sz="2900" spc="-25" dirty="0">
                <a:latin typeface="Calibri"/>
                <a:cs typeface="Calibri"/>
              </a:rPr>
              <a:t>о</a:t>
            </a:r>
            <a:r>
              <a:rPr sz="2900" spc="-15" dirty="0">
                <a:latin typeface="Calibri"/>
                <a:cs typeface="Calibri"/>
              </a:rPr>
              <a:t>лее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spc="-15" dirty="0">
                <a:latin typeface="Calibri"/>
                <a:cs typeface="Calibri"/>
              </a:rPr>
              <a:t>нейт</a:t>
            </a:r>
            <a:r>
              <a:rPr sz="2900" dirty="0">
                <a:latin typeface="Calibri"/>
                <a:cs typeface="Calibri"/>
              </a:rPr>
              <a:t>р</a:t>
            </a:r>
            <a:r>
              <a:rPr sz="2900" spc="-15" dirty="0">
                <a:latin typeface="Calibri"/>
                <a:cs typeface="Calibri"/>
              </a:rPr>
              <a:t>ал</a:t>
            </a:r>
            <a:r>
              <a:rPr sz="2900" spc="-20" dirty="0">
                <a:latin typeface="Calibri"/>
                <a:cs typeface="Calibri"/>
              </a:rPr>
              <a:t>ьный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spc="-15" dirty="0">
                <a:latin typeface="Calibri"/>
                <a:cs typeface="Calibri"/>
              </a:rPr>
              <a:t>те</a:t>
            </a:r>
            <a:r>
              <a:rPr sz="2900" dirty="0">
                <a:latin typeface="Calibri"/>
                <a:cs typeface="Calibri"/>
              </a:rPr>
              <a:t>р</a:t>
            </a:r>
            <a:r>
              <a:rPr sz="2900" spc="-20" dirty="0">
                <a:latin typeface="Calibri"/>
                <a:cs typeface="Calibri"/>
              </a:rPr>
              <a:t>мин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spc="-15" dirty="0">
                <a:latin typeface="Calibri"/>
                <a:cs typeface="Calibri"/>
              </a:rPr>
              <a:t>–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spc="-15" dirty="0">
                <a:latin typeface="Calibri"/>
                <a:cs typeface="Calibri"/>
              </a:rPr>
              <a:t>это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spc="-15" dirty="0">
                <a:latin typeface="Calibri"/>
                <a:cs typeface="Calibri"/>
              </a:rPr>
              <a:t>сл</a:t>
            </a:r>
            <a:r>
              <a:rPr sz="2900" spc="-25" dirty="0">
                <a:latin typeface="Calibri"/>
                <a:cs typeface="Calibri"/>
              </a:rPr>
              <a:t>о</a:t>
            </a:r>
            <a:r>
              <a:rPr sz="2900" spc="-15" dirty="0">
                <a:latin typeface="Calibri"/>
                <a:cs typeface="Calibri"/>
              </a:rPr>
              <a:t>во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spc="-20" dirty="0">
                <a:latin typeface="Calibri"/>
                <a:cs typeface="Calibri"/>
              </a:rPr>
              <a:t>«</a:t>
            </a:r>
            <a:r>
              <a:rPr sz="2900" i="1" spc="-15" dirty="0">
                <a:latin typeface="Calibri"/>
                <a:cs typeface="Calibri"/>
              </a:rPr>
              <a:t>инвали</a:t>
            </a:r>
            <a:r>
              <a:rPr sz="2900" i="1" spc="-25" dirty="0">
                <a:latin typeface="Calibri"/>
                <a:cs typeface="Calibri"/>
              </a:rPr>
              <a:t>д</a:t>
            </a:r>
            <a:r>
              <a:rPr sz="2900" spc="-15" dirty="0">
                <a:latin typeface="Calibri"/>
                <a:cs typeface="Calibri"/>
              </a:rPr>
              <a:t>»</a:t>
            </a:r>
            <a:endParaRPr sz="2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3800">
              <a:latin typeface="Times New Roman"/>
              <a:cs typeface="Times New Roman"/>
            </a:endParaRPr>
          </a:p>
          <a:p>
            <a:pPr marL="176530" marR="5080" algn="ctr">
              <a:lnSpc>
                <a:spcPct val="152500"/>
              </a:lnSpc>
            </a:pPr>
            <a:r>
              <a:rPr sz="2900" spc="-25" dirty="0">
                <a:latin typeface="Calibri"/>
                <a:cs typeface="Calibri"/>
              </a:rPr>
              <a:t>Н</a:t>
            </a:r>
            <a:r>
              <a:rPr sz="2900" spc="-20" dirty="0">
                <a:latin typeface="Calibri"/>
                <a:cs typeface="Calibri"/>
              </a:rPr>
              <a:t>о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b="1" i="1" spc="-25" dirty="0">
                <a:latin typeface="Calibri"/>
                <a:cs typeface="Calibri"/>
              </a:rPr>
              <a:t>мы</a:t>
            </a:r>
            <a:r>
              <a:rPr sz="2900" b="1" i="1" spc="-75" dirty="0">
                <a:latin typeface="Times New Roman"/>
                <a:cs typeface="Times New Roman"/>
              </a:rPr>
              <a:t> </a:t>
            </a:r>
            <a:r>
              <a:rPr sz="2900" b="1" i="1" spc="-20" dirty="0">
                <a:latin typeface="Calibri"/>
                <a:cs typeface="Calibri"/>
              </a:rPr>
              <a:t>смо</a:t>
            </a:r>
            <a:r>
              <a:rPr sz="2900" b="1" i="1" spc="-25" dirty="0">
                <a:latin typeface="Calibri"/>
                <a:cs typeface="Calibri"/>
              </a:rPr>
              <a:t>трим</a:t>
            </a:r>
            <a:r>
              <a:rPr sz="2900" b="1" i="1" spc="-70" dirty="0">
                <a:latin typeface="Times New Roman"/>
                <a:cs typeface="Times New Roman"/>
              </a:rPr>
              <a:t> </a:t>
            </a:r>
            <a:r>
              <a:rPr sz="2900" b="1" i="1" u="heavy" spc="-20" dirty="0">
                <a:latin typeface="Calibri"/>
                <a:cs typeface="Calibri"/>
              </a:rPr>
              <a:t>на</a:t>
            </a:r>
            <a:r>
              <a:rPr sz="2900" u="heavy" spc="-85" dirty="0">
                <a:latin typeface="Times New Roman"/>
                <a:cs typeface="Times New Roman"/>
              </a:rPr>
              <a:t> </a:t>
            </a:r>
            <a:r>
              <a:rPr sz="2900" b="1" i="1" u="heavy" spc="-15" dirty="0">
                <a:latin typeface="Calibri"/>
                <a:cs typeface="Calibri"/>
              </a:rPr>
              <a:t>че</a:t>
            </a:r>
            <a:r>
              <a:rPr sz="2900" b="1" i="1" u="heavy" spc="-25" dirty="0">
                <a:latin typeface="Calibri"/>
                <a:cs typeface="Calibri"/>
              </a:rPr>
              <a:t>л</a:t>
            </a:r>
            <a:r>
              <a:rPr sz="2900" b="1" i="1" u="heavy" spc="-20" dirty="0">
                <a:latin typeface="Calibri"/>
                <a:cs typeface="Calibri"/>
              </a:rPr>
              <a:t>ов</a:t>
            </a:r>
            <a:r>
              <a:rPr sz="2900" b="1" i="1" u="heavy" spc="-15" dirty="0">
                <a:latin typeface="Calibri"/>
                <a:cs typeface="Calibri"/>
              </a:rPr>
              <a:t>е</a:t>
            </a:r>
            <a:r>
              <a:rPr sz="2900" b="1" i="1" u="heavy" spc="-20" dirty="0">
                <a:latin typeface="Calibri"/>
                <a:cs typeface="Calibri"/>
              </a:rPr>
              <a:t>ка</a:t>
            </a:r>
            <a:r>
              <a:rPr sz="2900" spc="-10" dirty="0">
                <a:latin typeface="Calibri"/>
                <a:cs typeface="Calibri"/>
              </a:rPr>
              <a:t>,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spc="-15" dirty="0">
                <a:latin typeface="Calibri"/>
                <a:cs typeface="Calibri"/>
              </a:rPr>
              <a:t>а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spc="-15" dirty="0">
                <a:latin typeface="Calibri"/>
                <a:cs typeface="Calibri"/>
              </a:rPr>
              <a:t>не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spc="-15" dirty="0">
                <a:latin typeface="Calibri"/>
                <a:cs typeface="Calibri"/>
              </a:rPr>
              <a:t>на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spc="-15" dirty="0">
                <a:latin typeface="Calibri"/>
                <a:cs typeface="Calibri"/>
              </a:rPr>
              <a:t>его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spc="-20" dirty="0">
                <a:latin typeface="Calibri"/>
                <a:cs typeface="Calibri"/>
              </a:rPr>
              <a:t>инвалидн</a:t>
            </a:r>
            <a:r>
              <a:rPr sz="2900" spc="-25" dirty="0">
                <a:latin typeface="Calibri"/>
                <a:cs typeface="Calibri"/>
              </a:rPr>
              <a:t>о</a:t>
            </a:r>
            <a:r>
              <a:rPr sz="2900" spc="-15" dirty="0">
                <a:latin typeface="Calibri"/>
                <a:cs typeface="Calibri"/>
              </a:rPr>
              <a:t>ст</a:t>
            </a:r>
            <a:r>
              <a:rPr sz="2900" spc="-20" dirty="0">
                <a:latin typeface="Calibri"/>
                <a:cs typeface="Calibri"/>
              </a:rPr>
              <a:t>ь</a:t>
            </a:r>
            <a:r>
              <a:rPr sz="2900" spc="-10" dirty="0">
                <a:latin typeface="Calibri"/>
                <a:cs typeface="Calibri"/>
              </a:rPr>
              <a:t>,</a:t>
            </a:r>
            <a:r>
              <a:rPr sz="2900" spc="-10" dirty="0">
                <a:latin typeface="Times New Roman"/>
                <a:cs typeface="Times New Roman"/>
              </a:rPr>
              <a:t> </a:t>
            </a:r>
            <a:r>
              <a:rPr sz="2900" spc="-20" dirty="0">
                <a:latin typeface="Calibri"/>
                <a:cs typeface="Calibri"/>
              </a:rPr>
              <a:t>и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spc="-20" dirty="0">
                <a:latin typeface="Calibri"/>
                <a:cs typeface="Calibri"/>
              </a:rPr>
              <a:t>п</a:t>
            </a:r>
            <a:r>
              <a:rPr sz="2900" spc="-25" dirty="0">
                <a:latin typeface="Calibri"/>
                <a:cs typeface="Calibri"/>
              </a:rPr>
              <a:t>о</a:t>
            </a:r>
            <a:r>
              <a:rPr sz="2900" spc="-15" dirty="0">
                <a:latin typeface="Calibri"/>
                <a:cs typeface="Calibri"/>
              </a:rPr>
              <a:t>эт</a:t>
            </a:r>
            <a:r>
              <a:rPr sz="2900" spc="-25" dirty="0">
                <a:latin typeface="Calibri"/>
                <a:cs typeface="Calibri"/>
              </a:rPr>
              <a:t>о</a:t>
            </a:r>
            <a:r>
              <a:rPr sz="2900" spc="-20" dirty="0">
                <a:latin typeface="Calibri"/>
                <a:cs typeface="Calibri"/>
              </a:rPr>
              <a:t>му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spc="-15" dirty="0">
                <a:latin typeface="Calibri"/>
                <a:cs typeface="Calibri"/>
              </a:rPr>
              <a:t>лу</a:t>
            </a:r>
            <a:r>
              <a:rPr sz="2900" spc="-20" dirty="0">
                <a:latin typeface="Calibri"/>
                <a:cs typeface="Calibri"/>
              </a:rPr>
              <a:t>чше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spc="-15" dirty="0">
                <a:latin typeface="Calibri"/>
                <a:cs typeface="Calibri"/>
              </a:rPr>
              <a:t>всего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spc="-15" dirty="0">
                <a:latin typeface="Calibri"/>
                <a:cs typeface="Calibri"/>
              </a:rPr>
              <a:t>сказат</a:t>
            </a:r>
            <a:r>
              <a:rPr sz="2900" spc="-20" dirty="0">
                <a:latin typeface="Calibri"/>
                <a:cs typeface="Calibri"/>
              </a:rPr>
              <a:t>ь</a:t>
            </a:r>
            <a:r>
              <a:rPr sz="2900" spc="-10" dirty="0">
                <a:latin typeface="Calibri"/>
                <a:cs typeface="Calibri"/>
              </a:rPr>
              <a:t>:</a:t>
            </a:r>
            <a:endParaRPr sz="2900">
              <a:latin typeface="Calibri"/>
              <a:cs typeface="Calibri"/>
            </a:endParaRPr>
          </a:p>
          <a:p>
            <a:pPr marL="163830" algn="ctr">
              <a:lnSpc>
                <a:spcPct val="100000"/>
              </a:lnSpc>
              <a:spcBef>
                <a:spcPts val="2390"/>
              </a:spcBef>
            </a:pPr>
            <a:r>
              <a:rPr sz="2900" b="1" spc="-20" dirty="0">
                <a:latin typeface="Calibri"/>
                <a:cs typeface="Calibri"/>
              </a:rPr>
              <a:t>«</a:t>
            </a:r>
            <a:r>
              <a:rPr sz="2900" b="1" i="1" spc="-15" dirty="0">
                <a:latin typeface="Calibri"/>
                <a:cs typeface="Calibri"/>
              </a:rPr>
              <a:t>человек</a:t>
            </a:r>
            <a:r>
              <a:rPr sz="2900" b="1" i="1" spc="-75" dirty="0">
                <a:latin typeface="Times New Roman"/>
                <a:cs typeface="Times New Roman"/>
              </a:rPr>
              <a:t> </a:t>
            </a:r>
            <a:r>
              <a:rPr sz="2900" b="1" i="1" spc="-15" dirty="0">
                <a:latin typeface="Calibri"/>
                <a:cs typeface="Calibri"/>
              </a:rPr>
              <a:t>с</a:t>
            </a:r>
            <a:r>
              <a:rPr sz="2900" b="1" i="1" spc="-75" dirty="0">
                <a:latin typeface="Times New Roman"/>
                <a:cs typeface="Times New Roman"/>
              </a:rPr>
              <a:t> </a:t>
            </a:r>
            <a:r>
              <a:rPr sz="2900" b="1" i="1" spc="-25" dirty="0">
                <a:latin typeface="Calibri"/>
                <a:cs typeface="Calibri"/>
              </a:rPr>
              <a:t>инва</a:t>
            </a:r>
            <a:r>
              <a:rPr sz="2900" b="1" i="1" spc="-20" dirty="0">
                <a:latin typeface="Calibri"/>
                <a:cs typeface="Calibri"/>
              </a:rPr>
              <a:t>лид</a:t>
            </a:r>
            <a:r>
              <a:rPr sz="2900" b="1" i="1" spc="-25" dirty="0">
                <a:latin typeface="Calibri"/>
                <a:cs typeface="Calibri"/>
              </a:rPr>
              <a:t>ность</a:t>
            </a:r>
            <a:r>
              <a:rPr sz="2900" b="1" i="1" spc="-20" dirty="0">
                <a:latin typeface="Calibri"/>
                <a:cs typeface="Calibri"/>
              </a:rPr>
              <a:t>ю</a:t>
            </a:r>
            <a:r>
              <a:rPr sz="2900" b="1" spc="-20" dirty="0">
                <a:latin typeface="Calibri"/>
                <a:cs typeface="Calibri"/>
              </a:rPr>
              <a:t>»</a:t>
            </a:r>
            <a:r>
              <a:rPr sz="2900" dirty="0">
                <a:latin typeface="Calibri"/>
                <a:cs typeface="Calibri"/>
              </a:rPr>
              <a:t>.</a:t>
            </a:r>
            <a:endParaRPr sz="2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8492" y="5137791"/>
            <a:ext cx="1671320" cy="946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41935">
              <a:lnSpc>
                <a:spcPts val="3929"/>
              </a:lnSpc>
            </a:pPr>
            <a:r>
              <a:rPr sz="3300" b="1" dirty="0">
                <a:latin typeface="Calibri"/>
                <a:cs typeface="Calibri"/>
              </a:rPr>
              <a:t>Диана</a:t>
            </a:r>
            <a:r>
              <a:rPr sz="3300" b="1" dirty="0">
                <a:latin typeface="Times New Roman"/>
                <a:cs typeface="Times New Roman"/>
              </a:rPr>
              <a:t> </a:t>
            </a:r>
            <a:r>
              <a:rPr sz="3300" b="1" spc="-5" dirty="0">
                <a:latin typeface="Calibri"/>
                <a:cs typeface="Calibri"/>
              </a:rPr>
              <a:t>Г</a:t>
            </a:r>
            <a:r>
              <a:rPr sz="3300" b="1" dirty="0">
                <a:latin typeface="Calibri"/>
                <a:cs typeface="Calibri"/>
              </a:rPr>
              <a:t>УРЦКАЯ</a:t>
            </a:r>
            <a:endParaRPr sz="33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94877" y="345340"/>
            <a:ext cx="4347210" cy="315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b="1" spc="10" dirty="0">
                <a:latin typeface="Calibri"/>
                <a:cs typeface="Calibri"/>
              </a:rPr>
              <a:t>Российская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эс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радная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певица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и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94869" y="713446"/>
            <a:ext cx="5137150" cy="6348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7030" marR="588010">
              <a:lnSpc>
                <a:spcPct val="102099"/>
              </a:lnSpc>
            </a:pPr>
            <a:r>
              <a:rPr sz="2450" b="1" spc="10" dirty="0">
                <a:latin typeface="Calibri"/>
                <a:cs typeface="Calibri"/>
              </a:rPr>
              <a:t>общес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венный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де</a:t>
            </a:r>
            <a:r>
              <a:rPr sz="2450" b="1" spc="5" dirty="0">
                <a:latin typeface="Calibri"/>
                <a:cs typeface="Calibri"/>
              </a:rPr>
              <a:t>ят</a:t>
            </a:r>
            <a:r>
              <a:rPr sz="2450" b="1" spc="10" dirty="0">
                <a:latin typeface="Calibri"/>
                <a:cs typeface="Calibri"/>
              </a:rPr>
              <a:t>ель,</a:t>
            </a:r>
            <a:r>
              <a:rPr sz="2450" b="1" spc="5" dirty="0">
                <a:latin typeface="Times New Roman"/>
                <a:cs typeface="Times New Roman"/>
              </a:rPr>
              <a:t> </a:t>
            </a:r>
            <a:r>
              <a:rPr sz="2450" b="1" spc="5" dirty="0">
                <a:latin typeface="Calibri"/>
                <a:cs typeface="Calibri"/>
              </a:rPr>
              <a:t>З</a:t>
            </a:r>
            <a:r>
              <a:rPr sz="2450" b="1" spc="10" dirty="0">
                <a:latin typeface="Calibri"/>
                <a:cs typeface="Calibri"/>
              </a:rPr>
              <a:t>аслуженная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ар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ис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ка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России.</a:t>
            </a:r>
            <a:endParaRPr sz="2450">
              <a:latin typeface="Calibri"/>
              <a:cs typeface="Calibri"/>
            </a:endParaRPr>
          </a:p>
          <a:p>
            <a:pPr marL="367030" marR="287655" indent="-354965">
              <a:lnSpc>
                <a:spcPct val="101000"/>
              </a:lnSpc>
              <a:spcBef>
                <a:spcPts val="1265"/>
              </a:spcBef>
            </a:pPr>
            <a:r>
              <a:rPr sz="2050" dirty="0">
                <a:latin typeface="Calibri"/>
                <a:cs typeface="Calibri"/>
              </a:rPr>
              <a:t>О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ро</a:t>
            </a:r>
            <a:r>
              <a:rPr sz="2050" dirty="0">
                <a:latin typeface="Calibri"/>
                <a:cs typeface="Calibri"/>
              </a:rPr>
              <a:t>ждени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не</a:t>
            </a:r>
            <a:r>
              <a:rPr sz="2050" b="1" dirty="0">
                <a:latin typeface="Calibri"/>
                <a:cs typeface="Calibri"/>
              </a:rPr>
              <a:t>зр</a:t>
            </a:r>
            <a:r>
              <a:rPr sz="2050" b="1" spc="10" dirty="0">
                <a:latin typeface="Calibri"/>
                <a:cs typeface="Calibri"/>
              </a:rPr>
              <a:t>яч</a:t>
            </a:r>
            <a:r>
              <a:rPr sz="2050" b="1" dirty="0">
                <a:latin typeface="Calibri"/>
                <a:cs typeface="Calibri"/>
              </a:rPr>
              <a:t>ая</a:t>
            </a:r>
            <a:r>
              <a:rPr sz="2050" spc="5" dirty="0">
                <a:latin typeface="Calibri"/>
                <a:cs typeface="Calibri"/>
              </a:rPr>
              <a:t>.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Ок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нчи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шк</a:t>
            </a:r>
            <a:r>
              <a:rPr sz="2050" spc="10" dirty="0">
                <a:latin typeface="Calibri"/>
                <a:cs typeface="Calibri"/>
              </a:rPr>
              <a:t>ол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spc="5" dirty="0">
                <a:latin typeface="Calibri"/>
                <a:cs typeface="Calibri"/>
              </a:rPr>
              <a:t>‐</a:t>
            </a:r>
            <a:r>
              <a:rPr sz="2050" spc="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ин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н</a:t>
            </a:r>
            <a:r>
              <a:rPr sz="2050" spc="5" dirty="0">
                <a:latin typeface="Calibri"/>
                <a:cs typeface="Calibri"/>
              </a:rPr>
              <a:t>ат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д</a:t>
            </a:r>
            <a:r>
              <a:rPr sz="2050" spc="10" dirty="0">
                <a:latin typeface="Calibri"/>
                <a:cs typeface="Calibri"/>
              </a:rPr>
              <a:t>ля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нез</a:t>
            </a:r>
            <a:r>
              <a:rPr sz="2050" spc="10" dirty="0">
                <a:latin typeface="Calibri"/>
                <a:cs typeface="Calibri"/>
              </a:rPr>
              <a:t>ря</a:t>
            </a:r>
            <a:r>
              <a:rPr sz="2050" dirty="0">
                <a:latin typeface="Calibri"/>
                <a:cs typeface="Calibri"/>
              </a:rPr>
              <a:t>чи</a:t>
            </a:r>
            <a:r>
              <a:rPr sz="2050" spc="5" dirty="0">
                <a:latin typeface="Calibri"/>
                <a:cs typeface="Calibri"/>
              </a:rPr>
              <a:t>х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аб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вид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dirty="0">
                <a:latin typeface="Calibri"/>
                <a:cs typeface="Calibri"/>
              </a:rPr>
              <a:t>щи</a:t>
            </a:r>
            <a:r>
              <a:rPr sz="2050" spc="5" dirty="0">
                <a:latin typeface="Calibri"/>
                <a:cs typeface="Calibri"/>
              </a:rPr>
              <a:t>х</a:t>
            </a:r>
            <a:r>
              <a:rPr sz="2050" spc="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де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ей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би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иси</a:t>
            </a:r>
            <a:r>
              <a:rPr sz="2050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367030" marR="134620" algn="just">
              <a:lnSpc>
                <a:spcPct val="101000"/>
              </a:lnSpc>
            </a:pPr>
            <a:r>
              <a:rPr sz="2050" dirty="0">
                <a:latin typeface="Calibri"/>
                <a:cs typeface="Calibri"/>
              </a:rPr>
              <a:t>Одн</a:t>
            </a:r>
            <a:r>
              <a:rPr sz="2050" spc="10" dirty="0">
                <a:latin typeface="Calibri"/>
                <a:cs typeface="Calibri"/>
              </a:rPr>
              <a:t>овременно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беди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еп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давате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ей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зык</a:t>
            </a:r>
            <a:r>
              <a:rPr sz="2050" spc="10" dirty="0">
                <a:latin typeface="Calibri"/>
                <a:cs typeface="Calibri"/>
              </a:rPr>
              <a:t>ал</a:t>
            </a:r>
            <a:r>
              <a:rPr sz="2050" dirty="0">
                <a:latin typeface="Calibri"/>
                <a:cs typeface="Calibri"/>
              </a:rPr>
              <a:t>ьн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шк</a:t>
            </a:r>
            <a:r>
              <a:rPr sz="2050" spc="10" dirty="0">
                <a:latin typeface="Calibri"/>
                <a:cs typeface="Calibri"/>
              </a:rPr>
              <a:t>ол</a:t>
            </a:r>
            <a:r>
              <a:rPr sz="2050" dirty="0">
                <a:latin typeface="Calibri"/>
                <a:cs typeface="Calibri"/>
              </a:rPr>
              <a:t>ы,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ч</a:t>
            </a:r>
            <a:r>
              <a:rPr sz="2050" spc="5" dirty="0">
                <a:latin typeface="Calibri"/>
                <a:cs typeface="Calibri"/>
              </a:rPr>
              <a:t>то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мо</a:t>
            </a:r>
            <a:r>
              <a:rPr sz="2050" dirty="0">
                <a:latin typeface="Calibri"/>
                <a:cs typeface="Calibri"/>
              </a:rPr>
              <a:t>же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чи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ьс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spc="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иг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форт</a:t>
            </a:r>
            <a:r>
              <a:rPr sz="2050" dirty="0">
                <a:latin typeface="Calibri"/>
                <a:cs typeface="Calibri"/>
              </a:rPr>
              <a:t>епиан</a:t>
            </a:r>
            <a:r>
              <a:rPr sz="2050" spc="5" dirty="0">
                <a:latin typeface="Calibri"/>
                <a:cs typeface="Calibri"/>
              </a:rPr>
              <a:t>о.</a:t>
            </a:r>
            <a:endParaRPr sz="2050">
              <a:latin typeface="Calibri"/>
              <a:cs typeface="Calibri"/>
            </a:endParaRPr>
          </a:p>
          <a:p>
            <a:pPr marL="367030" marR="179705" indent="-354965">
              <a:lnSpc>
                <a:spcPct val="101000"/>
              </a:lnSpc>
              <a:spcBef>
                <a:spcPts val="1240"/>
              </a:spcBef>
            </a:pP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1995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тал</a:t>
            </a:r>
            <a:r>
              <a:rPr sz="2050" dirty="0">
                <a:latin typeface="Calibri"/>
                <a:cs typeface="Calibri"/>
              </a:rPr>
              <a:t>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дни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из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беди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ей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зык</a:t>
            </a:r>
            <a:r>
              <a:rPr sz="2050" spc="10" dirty="0">
                <a:latin typeface="Calibri"/>
                <a:cs typeface="Calibri"/>
              </a:rPr>
              <a:t>ал</a:t>
            </a:r>
            <a:r>
              <a:rPr sz="2050" dirty="0">
                <a:latin typeface="Calibri"/>
                <a:cs typeface="Calibri"/>
              </a:rPr>
              <a:t>ьн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нк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са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«Ялт</a:t>
            </a:r>
            <a:r>
              <a:rPr sz="2050" dirty="0">
                <a:latin typeface="Calibri"/>
                <a:cs typeface="Calibri"/>
              </a:rPr>
              <a:t>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5" dirty="0">
                <a:latin typeface="Calibri"/>
                <a:cs typeface="Calibri"/>
              </a:rPr>
              <a:t>—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М</a:t>
            </a:r>
            <a:r>
              <a:rPr sz="2050" spc="-5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сква</a:t>
            </a:r>
            <a:endParaRPr sz="2050">
              <a:latin typeface="Calibri"/>
              <a:cs typeface="Calibri"/>
            </a:endParaRPr>
          </a:p>
          <a:p>
            <a:pPr marL="367030" algn="just">
              <a:lnSpc>
                <a:spcPct val="100000"/>
              </a:lnSpc>
              <a:spcBef>
                <a:spcPts val="25"/>
              </a:spcBef>
            </a:pPr>
            <a:r>
              <a:rPr sz="2050" spc="15" dirty="0">
                <a:latin typeface="Calibri"/>
                <a:cs typeface="Calibri"/>
              </a:rPr>
              <a:t>—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Тр</a:t>
            </a:r>
            <a:r>
              <a:rPr sz="2050" dirty="0">
                <a:latin typeface="Calibri"/>
                <a:cs typeface="Calibri"/>
              </a:rPr>
              <a:t>анзи</a:t>
            </a:r>
            <a:r>
              <a:rPr sz="2050" spc="5" dirty="0">
                <a:latin typeface="Calibri"/>
                <a:cs typeface="Calibri"/>
              </a:rPr>
              <a:t>т».</a:t>
            </a:r>
            <a:endParaRPr sz="2050">
              <a:latin typeface="Calibri"/>
              <a:cs typeface="Calibri"/>
            </a:endParaRPr>
          </a:p>
          <a:p>
            <a:pPr marL="367030" marR="5080" indent="-354965">
              <a:lnSpc>
                <a:spcPct val="101000"/>
              </a:lnSpc>
              <a:spcBef>
                <a:spcPts val="1240"/>
              </a:spcBef>
            </a:pPr>
            <a:r>
              <a:rPr sz="2050" dirty="0">
                <a:latin typeface="Calibri"/>
                <a:cs typeface="Calibri"/>
              </a:rPr>
              <a:t>Ок</a:t>
            </a:r>
            <a:r>
              <a:rPr sz="2050" spc="10" dirty="0">
                <a:latin typeface="Calibri"/>
                <a:cs typeface="Calibri"/>
              </a:rPr>
              <a:t>ончила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Эс</a:t>
            </a:r>
            <a:r>
              <a:rPr sz="2050" spc="5" dirty="0">
                <a:latin typeface="Calibri"/>
                <a:cs typeface="Calibri"/>
              </a:rPr>
              <a:t>тр</a:t>
            </a:r>
            <a:r>
              <a:rPr sz="2050" dirty="0">
                <a:latin typeface="Calibri"/>
                <a:cs typeface="Calibri"/>
              </a:rPr>
              <a:t>адн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от</a:t>
            </a:r>
            <a:r>
              <a:rPr sz="2050" dirty="0">
                <a:latin typeface="Calibri"/>
                <a:cs typeface="Calibri"/>
              </a:rPr>
              <a:t>де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ение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мо</a:t>
            </a:r>
            <a:r>
              <a:rPr sz="2050" dirty="0">
                <a:latin typeface="Calibri"/>
                <a:cs typeface="Calibri"/>
              </a:rPr>
              <a:t>ск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вск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Музык</a:t>
            </a:r>
            <a:r>
              <a:rPr sz="2050" spc="10" dirty="0">
                <a:latin typeface="Calibri"/>
                <a:cs typeface="Calibri"/>
              </a:rPr>
              <a:t>ал</a:t>
            </a:r>
            <a:r>
              <a:rPr sz="2050" dirty="0">
                <a:latin typeface="Calibri"/>
                <a:cs typeface="Calibri"/>
              </a:rPr>
              <a:t>ьн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чи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ища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ени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Гнесиных,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нчи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Инс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овр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енн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иск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сс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ва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пи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агис</a:t>
            </a:r>
            <a:r>
              <a:rPr sz="2050" spc="5" dirty="0">
                <a:latin typeface="Calibri"/>
                <a:cs typeface="Calibri"/>
              </a:rPr>
              <a:t>трат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у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фак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ь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иск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сс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МГ</a:t>
            </a:r>
            <a:r>
              <a:rPr sz="2050" spc="10" dirty="0">
                <a:latin typeface="Calibri"/>
                <a:cs typeface="Calibri"/>
              </a:rPr>
              <a:t>У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5" dirty="0">
                <a:latin typeface="Calibri"/>
                <a:cs typeface="Calibri"/>
              </a:rPr>
              <a:t>м.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Л</a:t>
            </a:r>
            <a:r>
              <a:rPr sz="2050" spc="10" dirty="0">
                <a:latin typeface="Calibri"/>
                <a:cs typeface="Calibri"/>
              </a:rPr>
              <a:t>омо</a:t>
            </a:r>
            <a:r>
              <a:rPr sz="2050" dirty="0">
                <a:latin typeface="Calibri"/>
                <a:cs typeface="Calibri"/>
              </a:rPr>
              <a:t>н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ова.</a:t>
            </a:r>
            <a:endParaRPr sz="2050">
              <a:latin typeface="Calibri"/>
              <a:cs typeface="Calibri"/>
            </a:endParaRPr>
          </a:p>
          <a:p>
            <a:pPr marL="12700" marR="1551940">
              <a:lnSpc>
                <a:spcPts val="3000"/>
              </a:lnSpc>
              <a:spcBef>
                <a:spcPts val="170"/>
              </a:spcBef>
            </a:pPr>
            <a:r>
              <a:rPr sz="2050" dirty="0">
                <a:latin typeface="Calibri"/>
                <a:cs typeface="Calibri"/>
              </a:rPr>
              <a:t>Запис</a:t>
            </a:r>
            <a:r>
              <a:rPr sz="2050" spc="10" dirty="0">
                <a:latin typeface="Calibri"/>
                <a:cs typeface="Calibri"/>
              </a:rPr>
              <a:t>ала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4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ал</a:t>
            </a:r>
            <a:r>
              <a:rPr sz="2050" dirty="0">
                <a:latin typeface="Calibri"/>
                <a:cs typeface="Calibri"/>
              </a:rPr>
              <a:t>ьб</a:t>
            </a:r>
            <a:r>
              <a:rPr sz="2050" spc="10" dirty="0">
                <a:latin typeface="Calibri"/>
                <a:cs typeface="Calibri"/>
              </a:rPr>
              <a:t>ом</a:t>
            </a:r>
            <a:r>
              <a:rPr sz="2050" dirty="0">
                <a:latin typeface="Calibri"/>
                <a:cs typeface="Calibri"/>
              </a:rPr>
              <a:t>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9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ип</a:t>
            </a:r>
            <a:r>
              <a:rPr sz="2050" spc="5" dirty="0">
                <a:latin typeface="Calibri"/>
                <a:cs typeface="Calibri"/>
              </a:rPr>
              <a:t>ов.</a:t>
            </a:r>
            <a:r>
              <a:rPr sz="2050" spc="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ол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«Со</a:t>
            </a:r>
            <a:r>
              <a:rPr sz="2050" dirty="0">
                <a:latin typeface="Calibri"/>
                <a:cs typeface="Calibri"/>
              </a:rPr>
              <a:t>чи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–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2014</a:t>
            </a:r>
            <a:r>
              <a:rPr sz="2050" spc="5" dirty="0">
                <a:latin typeface="Calibri"/>
                <a:cs typeface="Calibri"/>
              </a:rPr>
              <a:t>».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15141" y="228592"/>
            <a:ext cx="4097785" cy="43695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8978" y="5390851"/>
            <a:ext cx="2369185" cy="1654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41325" marR="426720" indent="635" algn="ctr">
              <a:lnSpc>
                <a:spcPts val="3929"/>
              </a:lnSpc>
            </a:pPr>
            <a:r>
              <a:rPr sz="3300" b="1" dirty="0">
                <a:latin typeface="Calibri"/>
                <a:cs typeface="Calibri"/>
              </a:rPr>
              <a:t>Нико</a:t>
            </a:r>
            <a:r>
              <a:rPr sz="3300" b="1" dirty="0">
                <a:latin typeface="Times New Roman"/>
                <a:cs typeface="Times New Roman"/>
              </a:rPr>
              <a:t> </a:t>
            </a:r>
            <a:r>
              <a:rPr sz="3300" b="1" spc="-5" dirty="0">
                <a:latin typeface="Calibri"/>
                <a:cs typeface="Calibri"/>
              </a:rPr>
              <a:t>В</a:t>
            </a:r>
            <a:r>
              <a:rPr sz="3300" b="1" dirty="0">
                <a:latin typeface="Calibri"/>
                <a:cs typeface="Calibri"/>
              </a:rPr>
              <a:t>У</a:t>
            </a:r>
            <a:r>
              <a:rPr sz="3300" b="1" spc="-5" dirty="0">
                <a:latin typeface="Calibri"/>
                <a:cs typeface="Calibri"/>
              </a:rPr>
              <a:t>Й</a:t>
            </a:r>
            <a:r>
              <a:rPr sz="3300" b="1" dirty="0">
                <a:latin typeface="Calibri"/>
                <a:cs typeface="Calibri"/>
              </a:rPr>
              <a:t>Ч</a:t>
            </a:r>
            <a:r>
              <a:rPr sz="3300" b="1" spc="-5" dirty="0">
                <a:latin typeface="Calibri"/>
                <a:cs typeface="Calibri"/>
              </a:rPr>
              <a:t>ИЧ</a:t>
            </a:r>
            <a:endParaRPr sz="33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980"/>
              </a:spcBef>
            </a:pPr>
            <a:r>
              <a:rPr sz="2900" b="1" spc="-15" dirty="0">
                <a:latin typeface="Calibri"/>
                <a:cs typeface="Calibri"/>
              </a:rPr>
              <a:t>(род.</a:t>
            </a:r>
            <a:r>
              <a:rPr sz="2900" b="1" spc="-70" dirty="0">
                <a:latin typeface="Times New Roman"/>
                <a:cs typeface="Times New Roman"/>
              </a:rPr>
              <a:t> </a:t>
            </a:r>
            <a:r>
              <a:rPr sz="2900" b="1" spc="-15" dirty="0">
                <a:latin typeface="Calibri"/>
                <a:cs typeface="Calibri"/>
              </a:rPr>
              <a:t>в</a:t>
            </a:r>
            <a:r>
              <a:rPr sz="2900" b="1" spc="-70" dirty="0">
                <a:latin typeface="Times New Roman"/>
                <a:cs typeface="Times New Roman"/>
              </a:rPr>
              <a:t> </a:t>
            </a:r>
            <a:r>
              <a:rPr sz="2900" b="1" spc="-20" dirty="0">
                <a:latin typeface="Calibri"/>
                <a:cs typeface="Calibri"/>
              </a:rPr>
              <a:t>198</a:t>
            </a:r>
            <a:r>
              <a:rPr sz="2900" b="1" spc="-15" dirty="0">
                <a:latin typeface="Calibri"/>
                <a:cs typeface="Calibri"/>
              </a:rPr>
              <a:t>2</a:t>
            </a:r>
            <a:r>
              <a:rPr sz="2900" b="1" spc="-70" dirty="0">
                <a:latin typeface="Times New Roman"/>
                <a:cs typeface="Times New Roman"/>
              </a:rPr>
              <a:t> </a:t>
            </a:r>
            <a:r>
              <a:rPr sz="2900" b="1" dirty="0">
                <a:latin typeface="Calibri"/>
                <a:cs typeface="Calibri"/>
              </a:rPr>
              <a:t>г</a:t>
            </a:r>
            <a:r>
              <a:rPr sz="2900" b="1" spc="-10" dirty="0">
                <a:latin typeface="Calibri"/>
                <a:cs typeface="Calibri"/>
              </a:rPr>
              <a:t>.)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50567" y="332627"/>
            <a:ext cx="5924550" cy="66268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7030" marR="64769" indent="-354965">
              <a:lnSpc>
                <a:spcPts val="2900"/>
              </a:lnSpc>
            </a:pPr>
            <a:r>
              <a:rPr sz="2450" b="1" spc="10" dirty="0">
                <a:latin typeface="Calibri"/>
                <a:cs typeface="Calibri"/>
              </a:rPr>
              <a:t>А</a:t>
            </a:r>
            <a:r>
              <a:rPr sz="2450" b="1" spc="5" dirty="0">
                <a:latin typeface="Calibri"/>
                <a:cs typeface="Calibri"/>
              </a:rPr>
              <a:t>в</a:t>
            </a:r>
            <a:r>
              <a:rPr sz="2450" b="1" spc="10" dirty="0">
                <a:latin typeface="Calibri"/>
                <a:cs typeface="Calibri"/>
              </a:rPr>
              <a:t>с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ралийский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хрис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ианский</a:t>
            </a:r>
            <a:r>
              <a:rPr sz="2450" b="1" spc="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проповедник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и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общес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венный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де</a:t>
            </a:r>
            <a:r>
              <a:rPr sz="2450" b="1" spc="5" dirty="0">
                <a:latin typeface="Calibri"/>
                <a:cs typeface="Calibri"/>
              </a:rPr>
              <a:t>ят</a:t>
            </a:r>
            <a:r>
              <a:rPr sz="2450" b="1" spc="10" dirty="0">
                <a:latin typeface="Calibri"/>
                <a:cs typeface="Calibri"/>
              </a:rPr>
              <a:t>ель.</a:t>
            </a:r>
            <a:endParaRPr sz="24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050" spc="-5" dirty="0">
                <a:latin typeface="Calibri"/>
                <a:cs typeface="Calibri"/>
              </a:rPr>
              <a:t>В</a:t>
            </a:r>
            <a:r>
              <a:rPr sz="2050" dirty="0">
                <a:latin typeface="Calibri"/>
                <a:cs typeface="Calibri"/>
              </a:rPr>
              <a:t>се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н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извес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ный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«</a:t>
            </a:r>
            <a:r>
              <a:rPr sz="2050" i="1" spc="10" dirty="0">
                <a:latin typeface="Calibri"/>
                <a:cs typeface="Calibri"/>
              </a:rPr>
              <a:t>мо</a:t>
            </a:r>
            <a:r>
              <a:rPr sz="2050" i="1" dirty="0">
                <a:latin typeface="Calibri"/>
                <a:cs typeface="Calibri"/>
              </a:rPr>
              <a:t>тивац</a:t>
            </a:r>
            <a:r>
              <a:rPr sz="2050" i="1" spc="10" dirty="0">
                <a:latin typeface="Calibri"/>
                <a:cs typeface="Calibri"/>
              </a:rPr>
              <a:t>ио</a:t>
            </a:r>
            <a:r>
              <a:rPr sz="2050" i="1" dirty="0">
                <a:latin typeface="Calibri"/>
                <a:cs typeface="Calibri"/>
              </a:rPr>
              <a:t>нный</a:t>
            </a:r>
            <a:r>
              <a:rPr sz="2050" i="1" spc="-45" dirty="0">
                <a:latin typeface="Times New Roman"/>
                <a:cs typeface="Times New Roman"/>
              </a:rPr>
              <a:t> </a:t>
            </a:r>
            <a:r>
              <a:rPr sz="2050" i="1" dirty="0">
                <a:latin typeface="Calibri"/>
                <a:cs typeface="Calibri"/>
              </a:rPr>
              <a:t>сп</a:t>
            </a:r>
            <a:r>
              <a:rPr sz="2050" i="1" spc="10" dirty="0">
                <a:latin typeface="Calibri"/>
                <a:cs typeface="Calibri"/>
              </a:rPr>
              <a:t>и</a:t>
            </a:r>
            <a:r>
              <a:rPr sz="2050" i="1" dirty="0">
                <a:latin typeface="Calibri"/>
                <a:cs typeface="Calibri"/>
              </a:rPr>
              <a:t>к</a:t>
            </a:r>
            <a:r>
              <a:rPr sz="2050" i="1" spc="-5" dirty="0">
                <a:latin typeface="Calibri"/>
                <a:cs typeface="Calibri"/>
              </a:rPr>
              <a:t>е</a:t>
            </a:r>
            <a:r>
              <a:rPr sz="2050" i="1" spc="5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».</a:t>
            </a:r>
            <a:endParaRPr sz="2050">
              <a:latin typeface="Calibri"/>
              <a:cs typeface="Calibri"/>
            </a:endParaRPr>
          </a:p>
          <a:p>
            <a:pPr marL="367030" marR="5080">
              <a:lnSpc>
                <a:spcPct val="101000"/>
              </a:lnSpc>
            </a:pPr>
            <a:r>
              <a:rPr sz="2050" spc="10" dirty="0">
                <a:latin typeface="Calibri"/>
                <a:cs typeface="Calibri"/>
              </a:rPr>
              <a:t>Его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выс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ени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б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ащены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де</a:t>
            </a:r>
            <a:r>
              <a:rPr sz="2050" spc="10" dirty="0">
                <a:latin typeface="Calibri"/>
                <a:cs typeface="Calibri"/>
              </a:rPr>
              <a:t>тям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моло</a:t>
            </a:r>
            <a:r>
              <a:rPr sz="2050" dirty="0">
                <a:latin typeface="Calibri"/>
                <a:cs typeface="Calibri"/>
              </a:rPr>
              <a:t>дёжи,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надежде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ак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ивизацию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ни</a:t>
            </a:r>
            <a:r>
              <a:rPr sz="2050" spc="5" dirty="0">
                <a:latin typeface="Calibri"/>
                <a:cs typeface="Calibri"/>
              </a:rPr>
              <a:t>х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иска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ыс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а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жизни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азви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во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5" dirty="0">
                <a:latin typeface="Calibri"/>
                <a:cs typeface="Calibri"/>
              </a:rPr>
              <a:t>х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сп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бн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ей</a:t>
            </a:r>
            <a:r>
              <a:rPr sz="2050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367030" marR="399415" indent="-354965">
              <a:lnSpc>
                <a:spcPct val="101000"/>
              </a:lnSpc>
              <a:spcBef>
                <a:spcPts val="620"/>
              </a:spcBef>
            </a:pPr>
            <a:r>
              <a:rPr sz="2050" dirty="0">
                <a:latin typeface="Calibri"/>
                <a:cs typeface="Calibri"/>
              </a:rPr>
              <a:t>Р</a:t>
            </a:r>
            <a:r>
              <a:rPr sz="2050" spc="10" dirty="0">
                <a:latin typeface="Calibri"/>
                <a:cs typeface="Calibri"/>
              </a:rPr>
              <a:t>одилс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синд</a:t>
            </a:r>
            <a:r>
              <a:rPr sz="2050" spc="10" dirty="0">
                <a:latin typeface="Calibri"/>
                <a:cs typeface="Calibri"/>
              </a:rPr>
              <a:t>ромом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5" dirty="0">
                <a:latin typeface="Calibri"/>
                <a:cs typeface="Calibri"/>
              </a:rPr>
              <a:t>тр</a:t>
            </a:r>
            <a:r>
              <a:rPr sz="2050" dirty="0">
                <a:latin typeface="Calibri"/>
                <a:cs typeface="Calibri"/>
              </a:rPr>
              <a:t>ааме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ии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(</a:t>
            </a:r>
            <a:r>
              <a:rPr sz="2050" b="1" dirty="0">
                <a:latin typeface="Calibri"/>
                <a:cs typeface="Calibri"/>
              </a:rPr>
              <a:t>р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дко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spc="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dirty="0">
                <a:latin typeface="Calibri"/>
                <a:cs typeface="Calibri"/>
              </a:rPr>
              <a:t>а</a:t>
            </a:r>
            <a:r>
              <a:rPr sz="2050" b="1" spc="5" dirty="0">
                <a:latin typeface="Calibri"/>
                <a:cs typeface="Calibri"/>
              </a:rPr>
              <a:t>с</a:t>
            </a:r>
            <a:r>
              <a:rPr sz="2050" b="1" dirty="0">
                <a:latin typeface="Calibri"/>
                <a:cs typeface="Calibri"/>
              </a:rPr>
              <a:t>л</a:t>
            </a:r>
            <a:r>
              <a:rPr sz="2050" b="1" spc="10" dirty="0">
                <a:latin typeface="Calibri"/>
                <a:cs typeface="Calibri"/>
              </a:rPr>
              <a:t>едс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dirty="0">
                <a:latin typeface="Calibri"/>
                <a:cs typeface="Calibri"/>
              </a:rPr>
              <a:t>в</a:t>
            </a:r>
            <a:r>
              <a:rPr sz="2050" b="1" spc="10" dirty="0">
                <a:latin typeface="Calibri"/>
                <a:cs typeface="Calibri"/>
              </a:rPr>
              <a:t>енн</a:t>
            </a:r>
            <a:r>
              <a:rPr sz="2050" b="1" dirty="0">
                <a:latin typeface="Calibri"/>
                <a:cs typeface="Calibri"/>
              </a:rPr>
              <a:t>о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за</a:t>
            </a:r>
            <a:r>
              <a:rPr sz="2050" b="1" spc="10" dirty="0">
                <a:latin typeface="Calibri"/>
                <a:cs typeface="Calibri"/>
              </a:rPr>
              <a:t>б</a:t>
            </a:r>
            <a:r>
              <a:rPr sz="2050" b="1" dirty="0">
                <a:latin typeface="Calibri"/>
                <a:cs typeface="Calibri"/>
              </a:rPr>
              <a:t>ол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ва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dirty="0">
                <a:latin typeface="Calibri"/>
                <a:cs typeface="Calibri"/>
              </a:rPr>
              <a:t>и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,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п</a:t>
            </a:r>
            <a:r>
              <a:rPr sz="2050" b="1" dirty="0">
                <a:latin typeface="Calibri"/>
                <a:cs typeface="Calibri"/>
              </a:rPr>
              <a:t>риводящ</a:t>
            </a:r>
            <a:r>
              <a:rPr sz="2050" b="1" spc="10" dirty="0">
                <a:latin typeface="Calibri"/>
                <a:cs typeface="Calibri"/>
              </a:rPr>
              <a:t>ее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к</a:t>
            </a:r>
            <a:r>
              <a:rPr sz="2050" b="1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отсутствию</a:t>
            </a:r>
            <a:r>
              <a:rPr sz="2050" b="1" spc="-50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че</a:t>
            </a:r>
            <a:r>
              <a:rPr sz="2050" b="1" spc="-5" dirty="0">
                <a:latin typeface="Calibri"/>
                <a:cs typeface="Calibri"/>
              </a:rPr>
              <a:t>тырё</a:t>
            </a:r>
            <a:r>
              <a:rPr sz="2050" b="1" spc="5" dirty="0">
                <a:latin typeface="Calibri"/>
                <a:cs typeface="Calibri"/>
              </a:rPr>
              <a:t>х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кон</a:t>
            </a:r>
            <a:r>
              <a:rPr sz="2050" b="1" spc="10" dirty="0">
                <a:latin typeface="Calibri"/>
                <a:cs typeface="Calibri"/>
              </a:rPr>
              <a:t>ечн</a:t>
            </a:r>
            <a:r>
              <a:rPr sz="2050" b="1" dirty="0">
                <a:latin typeface="Calibri"/>
                <a:cs typeface="Calibri"/>
              </a:rPr>
              <a:t>ос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dirty="0">
                <a:latin typeface="Calibri"/>
                <a:cs typeface="Calibri"/>
              </a:rPr>
              <a:t>е</a:t>
            </a:r>
            <a:r>
              <a:rPr sz="2050" b="1" spc="-5" dirty="0">
                <a:latin typeface="Calibri"/>
                <a:cs typeface="Calibri"/>
              </a:rPr>
              <a:t>й</a:t>
            </a:r>
            <a:r>
              <a:rPr sz="2050" dirty="0">
                <a:latin typeface="Calibri"/>
                <a:cs typeface="Calibri"/>
              </a:rPr>
              <a:t>).</a:t>
            </a:r>
            <a:endParaRPr sz="2050">
              <a:latin typeface="Calibri"/>
              <a:cs typeface="Calibri"/>
            </a:endParaRPr>
          </a:p>
          <a:p>
            <a:pPr marL="367030" marR="445134" indent="-354965">
              <a:lnSpc>
                <a:spcPct val="101000"/>
              </a:lnSpc>
              <a:spcBef>
                <a:spcPts val="620"/>
              </a:spcBef>
            </a:pP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2005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ду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</a:t>
            </a:r>
            <a:r>
              <a:rPr sz="2050" spc="10" dirty="0">
                <a:latin typeface="Calibri"/>
                <a:cs typeface="Calibri"/>
              </a:rPr>
              <a:t>ом</a:t>
            </a:r>
            <a:r>
              <a:rPr sz="2050" dirty="0">
                <a:latin typeface="Calibri"/>
                <a:cs typeface="Calibri"/>
              </a:rPr>
              <a:t>ини</a:t>
            </a:r>
            <a:r>
              <a:rPr sz="2050" spc="10" dirty="0">
                <a:latin typeface="Calibri"/>
                <a:cs typeface="Calibri"/>
              </a:rPr>
              <a:t>ро</a:t>
            </a:r>
            <a:r>
              <a:rPr sz="2050" dirty="0">
                <a:latin typeface="Calibri"/>
                <a:cs typeface="Calibri"/>
              </a:rPr>
              <a:t>ван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ию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«</a:t>
            </a:r>
            <a:r>
              <a:rPr sz="2050" dirty="0">
                <a:latin typeface="Calibri"/>
                <a:cs typeface="Calibri"/>
              </a:rPr>
              <a:t>М</a:t>
            </a:r>
            <a:r>
              <a:rPr sz="2050" spc="-5" dirty="0">
                <a:latin typeface="Calibri"/>
                <a:cs typeface="Calibri"/>
              </a:rPr>
              <a:t>о</a:t>
            </a:r>
            <a:r>
              <a:rPr sz="2050" spc="10" dirty="0">
                <a:latin typeface="Calibri"/>
                <a:cs typeface="Calibri"/>
              </a:rPr>
              <a:t>ло</a:t>
            </a:r>
            <a:r>
              <a:rPr sz="2050" dirty="0">
                <a:latin typeface="Calibri"/>
                <a:cs typeface="Calibri"/>
              </a:rPr>
              <a:t>д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й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авс</a:t>
            </a:r>
            <a:r>
              <a:rPr sz="2050" spc="5" dirty="0">
                <a:latin typeface="Calibri"/>
                <a:cs typeface="Calibri"/>
              </a:rPr>
              <a:t>трал</a:t>
            </a:r>
            <a:r>
              <a:rPr sz="2050" dirty="0">
                <a:latin typeface="Calibri"/>
                <a:cs typeface="Calibri"/>
              </a:rPr>
              <a:t>иец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да»</a:t>
            </a:r>
            <a:r>
              <a:rPr sz="2050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367030" marR="326390" indent="-354965">
              <a:lnSpc>
                <a:spcPct val="101000"/>
              </a:lnSpc>
              <a:spcBef>
                <a:spcPts val="620"/>
              </a:spcBef>
            </a:pP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2009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ду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сни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ае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фи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ь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«</a:t>
            </a:r>
            <a:r>
              <a:rPr sz="2050" dirty="0">
                <a:latin typeface="Calibri"/>
                <a:cs typeface="Calibri"/>
              </a:rPr>
              <a:t>Ци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баб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чек</a:t>
            </a:r>
            <a:r>
              <a:rPr sz="2050" spc="10" dirty="0">
                <a:latin typeface="Calibri"/>
                <a:cs typeface="Calibri"/>
              </a:rPr>
              <a:t>»</a:t>
            </a:r>
            <a:r>
              <a:rPr sz="2050" dirty="0">
                <a:latin typeface="Calibri"/>
                <a:cs typeface="Calibri"/>
              </a:rPr>
              <a:t>,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ассказывающе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б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10" dirty="0">
                <a:latin typeface="Calibri"/>
                <a:cs typeface="Calibri"/>
              </a:rPr>
              <a:t>лл</a:t>
            </a:r>
            <a:r>
              <a:rPr sz="2050" dirty="0">
                <a:latin typeface="Calibri"/>
                <a:cs typeface="Calibri"/>
              </a:rPr>
              <a:t>е,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че</a:t>
            </a:r>
            <a:r>
              <a:rPr sz="2050" spc="10" dirty="0">
                <a:latin typeface="Calibri"/>
                <a:cs typeface="Calibri"/>
              </a:rPr>
              <a:t>ло</a:t>
            </a:r>
            <a:r>
              <a:rPr sz="2050" dirty="0">
                <a:latin typeface="Calibri"/>
                <a:cs typeface="Calibri"/>
              </a:rPr>
              <a:t>веке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без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конечностей,</a:t>
            </a:r>
            <a:r>
              <a:rPr sz="2050" spc="-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его</a:t>
            </a:r>
            <a:r>
              <a:rPr sz="2050" spc="-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судьбе.</a:t>
            </a:r>
            <a:endParaRPr sz="2050">
              <a:latin typeface="Calibri"/>
              <a:cs typeface="Calibri"/>
            </a:endParaRPr>
          </a:p>
          <a:p>
            <a:pPr marL="367030" marR="426720" indent="-354965">
              <a:lnSpc>
                <a:spcPct val="101000"/>
              </a:lnSpc>
              <a:spcBef>
                <a:spcPts val="620"/>
              </a:spcBef>
            </a:pPr>
            <a:r>
              <a:rPr sz="2050" dirty="0">
                <a:latin typeface="Calibri"/>
                <a:cs typeface="Calibri"/>
              </a:rPr>
              <a:t>Он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б</a:t>
            </a:r>
            <a:r>
              <a:rPr sz="2050" spc="10" dirty="0">
                <a:latin typeface="Calibri"/>
                <a:cs typeface="Calibri"/>
              </a:rPr>
              <a:t>ъ</a:t>
            </a:r>
            <a:r>
              <a:rPr sz="2050" dirty="0">
                <a:latin typeface="Calibri"/>
                <a:cs typeface="Calibri"/>
              </a:rPr>
              <a:t>езди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б</a:t>
            </a:r>
            <a:r>
              <a:rPr sz="2050" spc="10" dirty="0">
                <a:latin typeface="Calibri"/>
                <a:cs typeface="Calibri"/>
              </a:rPr>
              <a:t>ол</a:t>
            </a:r>
            <a:r>
              <a:rPr sz="2050" dirty="0">
                <a:latin typeface="Calibri"/>
                <a:cs typeface="Calibri"/>
              </a:rPr>
              <a:t>ее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45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тр</a:t>
            </a:r>
            <a:r>
              <a:rPr sz="2050" dirty="0">
                <a:latin typeface="Calibri"/>
                <a:cs typeface="Calibri"/>
              </a:rPr>
              <a:t>ан,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выс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пая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шк</a:t>
            </a:r>
            <a:r>
              <a:rPr sz="2050" spc="10" dirty="0">
                <a:latin typeface="Calibri"/>
                <a:cs typeface="Calibri"/>
              </a:rPr>
              <a:t>ол</a:t>
            </a:r>
            <a:r>
              <a:rPr sz="2050" dirty="0">
                <a:latin typeface="Calibri"/>
                <a:cs typeface="Calibri"/>
              </a:rPr>
              <a:t>ах,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ниве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си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ах</a:t>
            </a:r>
            <a:r>
              <a:rPr sz="2050" spc="5" dirty="0">
                <a:latin typeface="Calibri"/>
                <a:cs typeface="Calibri"/>
              </a:rPr>
              <a:t>.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час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вуе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еш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у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пише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книги.</a:t>
            </a:r>
            <a:endParaRPr sz="2050">
              <a:latin typeface="Calibri"/>
              <a:cs typeface="Calibri"/>
            </a:endParaRPr>
          </a:p>
          <a:p>
            <a:pPr marL="367030" marR="283845" indent="-354965">
              <a:lnSpc>
                <a:spcPct val="101000"/>
              </a:lnSpc>
              <a:spcBef>
                <a:spcPts val="620"/>
              </a:spcBef>
            </a:pPr>
            <a:r>
              <a:rPr sz="2050" dirty="0">
                <a:latin typeface="Calibri"/>
                <a:cs typeface="Calibri"/>
              </a:rPr>
              <a:t>12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фе</a:t>
            </a:r>
            <a:r>
              <a:rPr sz="2050" spc="10" dirty="0">
                <a:latin typeface="Calibri"/>
                <a:cs typeface="Calibri"/>
              </a:rPr>
              <a:t>враля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2012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жени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dirty="0">
                <a:latin typeface="Calibri"/>
                <a:cs typeface="Calibri"/>
              </a:rPr>
              <a:t>,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14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фе</a:t>
            </a:r>
            <a:r>
              <a:rPr sz="2050" spc="10" dirty="0">
                <a:latin typeface="Calibri"/>
                <a:cs typeface="Calibri"/>
              </a:rPr>
              <a:t>враля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2013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ег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се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ье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ро</a:t>
            </a:r>
            <a:r>
              <a:rPr sz="2050" dirty="0">
                <a:latin typeface="Calibri"/>
                <a:cs typeface="Calibri"/>
              </a:rPr>
              <a:t>ди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сын</a:t>
            </a:r>
            <a:r>
              <a:rPr sz="2050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15141" y="228611"/>
            <a:ext cx="3353494" cy="50465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7572" y="6609732"/>
            <a:ext cx="8426450" cy="709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75560" marR="5080" indent="-2563495">
              <a:lnSpc>
                <a:spcPts val="2900"/>
              </a:lnSpc>
            </a:pPr>
            <a:r>
              <a:rPr sz="2450" b="1" spc="10" dirty="0">
                <a:latin typeface="Calibri"/>
                <a:cs typeface="Calibri"/>
              </a:rPr>
              <a:t>В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общес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ве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незр</a:t>
            </a:r>
            <a:r>
              <a:rPr sz="2450" b="1" spc="5" dirty="0">
                <a:latin typeface="Calibri"/>
                <a:cs typeface="Calibri"/>
              </a:rPr>
              <a:t>я</a:t>
            </a:r>
            <a:r>
              <a:rPr sz="2450" b="1" spc="10" dirty="0">
                <a:latin typeface="Calibri"/>
                <a:cs typeface="Calibri"/>
              </a:rPr>
              <a:t>чего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человека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называй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е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себя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и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ех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людей,</a:t>
            </a:r>
            <a:r>
              <a:rPr sz="2450" b="1" spc="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которые</a:t>
            </a:r>
            <a:r>
              <a:rPr sz="2450" b="1" spc="-50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приш</a:t>
            </a:r>
            <a:r>
              <a:rPr sz="2450" b="1" spc="5" dirty="0">
                <a:latin typeface="Calibri"/>
                <a:cs typeface="Calibri"/>
              </a:rPr>
              <a:t>л</a:t>
            </a:r>
            <a:r>
              <a:rPr sz="2450" b="1" spc="10" dirty="0">
                <a:latin typeface="Calibri"/>
                <a:cs typeface="Calibri"/>
              </a:rPr>
              <a:t>и</a:t>
            </a:r>
            <a:r>
              <a:rPr sz="2450" b="1" spc="-50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с</a:t>
            </a:r>
            <a:r>
              <a:rPr sz="2450" b="1" spc="-50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Вами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46077" y="876073"/>
            <a:ext cx="8235019" cy="56595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6595">
              <a:lnSpc>
                <a:spcPct val="100000"/>
              </a:lnSpc>
            </a:pPr>
            <a:r>
              <a:rPr sz="3300" dirty="0"/>
              <a:t>Э</a:t>
            </a:r>
            <a:r>
              <a:rPr sz="3300" spc="-5" dirty="0"/>
              <a:t>т</a:t>
            </a:r>
            <a:r>
              <a:rPr sz="3300" dirty="0"/>
              <a:t>и</a:t>
            </a:r>
            <a:r>
              <a:rPr sz="3300" spc="-5" dirty="0"/>
              <a:t>к</a:t>
            </a:r>
            <a:r>
              <a:rPr sz="3300" dirty="0"/>
              <a:t>ет</a:t>
            </a:r>
            <a:r>
              <a:rPr sz="3300" spc="-80" dirty="0">
                <a:latin typeface="Times New Roman"/>
                <a:cs typeface="Times New Roman"/>
              </a:rPr>
              <a:t> </a:t>
            </a:r>
            <a:r>
              <a:rPr sz="3300" dirty="0"/>
              <a:t>(пра</a:t>
            </a:r>
            <a:r>
              <a:rPr sz="3300" spc="-5" dirty="0"/>
              <a:t>в</a:t>
            </a:r>
            <a:r>
              <a:rPr sz="3300" dirty="0"/>
              <a:t>ила</a:t>
            </a:r>
            <a:r>
              <a:rPr sz="3300" spc="-80" dirty="0">
                <a:latin typeface="Times New Roman"/>
                <a:cs typeface="Times New Roman"/>
              </a:rPr>
              <a:t> </a:t>
            </a:r>
            <a:r>
              <a:rPr sz="3300" dirty="0"/>
              <a:t>общени</a:t>
            </a:r>
            <a:r>
              <a:rPr sz="3300" spc="-5" dirty="0"/>
              <a:t>я)</a:t>
            </a:r>
            <a:endParaRPr sz="3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15421" y="6585073"/>
            <a:ext cx="6842125" cy="709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920"/>
              </a:lnSpc>
            </a:pPr>
            <a:r>
              <a:rPr sz="2450" b="1" spc="10" dirty="0">
                <a:latin typeface="Calibri"/>
                <a:cs typeface="Calibri"/>
              </a:rPr>
              <a:t>Инвалидная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кол</a:t>
            </a:r>
            <a:r>
              <a:rPr sz="2450" b="1" spc="5" dirty="0">
                <a:latin typeface="Calibri"/>
                <a:cs typeface="Calibri"/>
              </a:rPr>
              <a:t>я</a:t>
            </a:r>
            <a:r>
              <a:rPr sz="2450" b="1" spc="10" dirty="0">
                <a:latin typeface="Calibri"/>
                <a:cs typeface="Calibri"/>
              </a:rPr>
              <a:t>ска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–</a:t>
            </a:r>
            <a:endParaRPr sz="2450">
              <a:latin typeface="Calibri"/>
              <a:cs typeface="Calibri"/>
            </a:endParaRPr>
          </a:p>
          <a:p>
            <a:pPr algn="ctr">
              <a:lnSpc>
                <a:spcPts val="2920"/>
              </a:lnSpc>
            </a:pPr>
            <a:r>
              <a:rPr sz="2450" b="1" spc="10" dirty="0">
                <a:latin typeface="Calibri"/>
                <a:cs typeface="Calibri"/>
              </a:rPr>
              <a:t>это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час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ь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неприкасаемого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прос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ранс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ва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человека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95369" y="715032"/>
            <a:ext cx="8299088" cy="57712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6595">
              <a:lnSpc>
                <a:spcPct val="100000"/>
              </a:lnSpc>
            </a:pPr>
            <a:r>
              <a:rPr sz="3300" dirty="0"/>
              <a:t>Э</a:t>
            </a:r>
            <a:r>
              <a:rPr sz="3300" spc="-5" dirty="0"/>
              <a:t>т</a:t>
            </a:r>
            <a:r>
              <a:rPr sz="3300" dirty="0"/>
              <a:t>и</a:t>
            </a:r>
            <a:r>
              <a:rPr sz="3300" spc="-5" dirty="0"/>
              <a:t>к</a:t>
            </a:r>
            <a:r>
              <a:rPr sz="3300" dirty="0"/>
              <a:t>ет</a:t>
            </a:r>
            <a:r>
              <a:rPr sz="3300" spc="-80" dirty="0">
                <a:latin typeface="Times New Roman"/>
                <a:cs typeface="Times New Roman"/>
              </a:rPr>
              <a:t> </a:t>
            </a:r>
            <a:r>
              <a:rPr sz="3300" dirty="0"/>
              <a:t>(пра</a:t>
            </a:r>
            <a:r>
              <a:rPr sz="3300" spc="-5" dirty="0"/>
              <a:t>в</a:t>
            </a:r>
            <a:r>
              <a:rPr sz="3300" dirty="0"/>
              <a:t>ила</a:t>
            </a:r>
            <a:r>
              <a:rPr sz="3300" spc="-80" dirty="0">
                <a:latin typeface="Times New Roman"/>
                <a:cs typeface="Times New Roman"/>
              </a:rPr>
              <a:t> </a:t>
            </a:r>
            <a:r>
              <a:rPr sz="3300" dirty="0"/>
              <a:t>общени</a:t>
            </a:r>
            <a:r>
              <a:rPr sz="3300" spc="-5" dirty="0"/>
              <a:t>я)</a:t>
            </a:r>
            <a:endParaRPr sz="3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989330">
              <a:lnSpc>
                <a:spcPts val="5380"/>
              </a:lnSpc>
            </a:pPr>
            <a:r>
              <a:rPr sz="4550" dirty="0"/>
              <a:t>Из</a:t>
            </a:r>
            <a:r>
              <a:rPr sz="4550" spc="-5" dirty="0"/>
              <a:t>в</a:t>
            </a:r>
            <a:r>
              <a:rPr sz="4550" dirty="0"/>
              <a:t>ес</a:t>
            </a:r>
            <a:r>
              <a:rPr sz="4550" spc="-25" dirty="0"/>
              <a:t>т</a:t>
            </a:r>
            <a:r>
              <a:rPr sz="4550" dirty="0"/>
              <a:t>ные</a:t>
            </a:r>
            <a:r>
              <a:rPr sz="4550" spc="-110" dirty="0">
                <a:latin typeface="Times New Roman"/>
                <a:cs typeface="Times New Roman"/>
              </a:rPr>
              <a:t> </a:t>
            </a:r>
            <a:r>
              <a:rPr sz="4550" dirty="0"/>
              <a:t>л</a:t>
            </a:r>
            <a:r>
              <a:rPr sz="4550" spc="-5" dirty="0"/>
              <a:t>юди</a:t>
            </a:r>
            <a:r>
              <a:rPr sz="4550" dirty="0"/>
              <a:t>,</a:t>
            </a:r>
            <a:r>
              <a:rPr sz="4550" dirty="0">
                <a:latin typeface="Times New Roman"/>
                <a:cs typeface="Times New Roman"/>
              </a:rPr>
              <a:t> </a:t>
            </a:r>
            <a:r>
              <a:rPr sz="4550" spc="-5" dirty="0"/>
              <a:t>и</a:t>
            </a:r>
            <a:r>
              <a:rPr sz="4550" dirty="0"/>
              <a:t>ме</a:t>
            </a:r>
            <a:r>
              <a:rPr sz="4550" spc="-5" dirty="0"/>
              <a:t>ю</a:t>
            </a:r>
            <a:r>
              <a:rPr sz="4550" dirty="0"/>
              <a:t>щ</a:t>
            </a:r>
            <a:r>
              <a:rPr sz="4550" spc="-5" dirty="0"/>
              <a:t>и</a:t>
            </a:r>
            <a:r>
              <a:rPr sz="4550" dirty="0"/>
              <a:t>е</a:t>
            </a:r>
            <a:r>
              <a:rPr sz="4550" spc="-110" dirty="0">
                <a:latin typeface="Times New Roman"/>
                <a:cs typeface="Times New Roman"/>
              </a:rPr>
              <a:t> </a:t>
            </a:r>
            <a:r>
              <a:rPr sz="4550" spc="-5" dirty="0"/>
              <a:t>и</a:t>
            </a:r>
            <a:r>
              <a:rPr sz="4550" dirty="0"/>
              <a:t>н</a:t>
            </a:r>
            <a:r>
              <a:rPr sz="4550" spc="-5" dirty="0"/>
              <a:t>в</a:t>
            </a:r>
            <a:r>
              <a:rPr sz="4550" dirty="0"/>
              <a:t>ал</a:t>
            </a:r>
            <a:r>
              <a:rPr sz="4550" spc="-5" dirty="0"/>
              <a:t>ид</a:t>
            </a:r>
            <a:r>
              <a:rPr sz="4550" dirty="0"/>
              <a:t>нос</a:t>
            </a:r>
            <a:r>
              <a:rPr sz="4550" spc="-25" dirty="0"/>
              <a:t>т</a:t>
            </a:r>
            <a:r>
              <a:rPr sz="4550" dirty="0"/>
              <a:t>ь</a:t>
            </a:r>
            <a:endParaRPr sz="455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05881" y="1667895"/>
            <a:ext cx="8529320" cy="5612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3655" algn="ctr">
              <a:lnSpc>
                <a:spcPct val="100000"/>
              </a:lnSpc>
              <a:tabLst>
                <a:tab pos="681990" algn="l"/>
                <a:tab pos="2520950" algn="l"/>
                <a:tab pos="3333115" algn="l"/>
                <a:tab pos="4306570" algn="l"/>
                <a:tab pos="6816090" algn="l"/>
              </a:tabLst>
            </a:pPr>
            <a:r>
              <a:rPr sz="2900" b="1" spc="-25" dirty="0">
                <a:solidFill>
                  <a:srgbClr val="00B050"/>
                </a:solidFill>
                <a:latin typeface="Comic Sans MS"/>
                <a:cs typeface="Comic Sans MS"/>
              </a:rPr>
              <a:t>Вы</a:t>
            </a:r>
            <a:r>
              <a:rPr sz="2900" b="1" spc="-25" dirty="0">
                <a:solidFill>
                  <a:srgbClr val="00B050"/>
                </a:solidFill>
                <a:latin typeface="Times New Roman"/>
                <a:cs typeface="Times New Roman"/>
              </a:rPr>
              <a:t>	</a:t>
            </a:r>
            <a:r>
              <a:rPr sz="2900" b="1" spc="-20" dirty="0">
                <a:solidFill>
                  <a:srgbClr val="00B050"/>
                </a:solidFill>
                <a:latin typeface="Comic Sans MS"/>
                <a:cs typeface="Comic Sans MS"/>
              </a:rPr>
              <a:t>слышали</a:t>
            </a:r>
            <a:r>
              <a:rPr sz="2900" b="1" spc="-20" dirty="0">
                <a:solidFill>
                  <a:srgbClr val="00B050"/>
                </a:solidFill>
                <a:latin typeface="Times New Roman"/>
                <a:cs typeface="Times New Roman"/>
              </a:rPr>
              <a:t>	</a:t>
            </a:r>
            <a:r>
              <a:rPr sz="2900" b="1" spc="-20" dirty="0">
                <a:solidFill>
                  <a:srgbClr val="00B050"/>
                </a:solidFill>
                <a:latin typeface="Comic Sans MS"/>
                <a:cs typeface="Comic Sans MS"/>
              </a:rPr>
              <a:t>про</a:t>
            </a:r>
            <a:r>
              <a:rPr sz="2900" b="1" spc="-20" dirty="0">
                <a:solidFill>
                  <a:srgbClr val="00B050"/>
                </a:solidFill>
                <a:latin typeface="Times New Roman"/>
                <a:cs typeface="Times New Roman"/>
              </a:rPr>
              <a:t>	</a:t>
            </a:r>
            <a:r>
              <a:rPr sz="2900" b="1" spc="-20" dirty="0">
                <a:solidFill>
                  <a:srgbClr val="00B050"/>
                </a:solidFill>
                <a:latin typeface="Comic Sans MS"/>
                <a:cs typeface="Comic Sans MS"/>
              </a:rPr>
              <a:t>этих</a:t>
            </a:r>
            <a:r>
              <a:rPr sz="2900" b="1" spc="-20" dirty="0">
                <a:solidFill>
                  <a:srgbClr val="00B050"/>
                </a:solidFill>
                <a:latin typeface="Times New Roman"/>
                <a:cs typeface="Times New Roman"/>
              </a:rPr>
              <a:t>	</a:t>
            </a:r>
            <a:r>
              <a:rPr sz="2900" b="1" spc="-20" dirty="0">
                <a:solidFill>
                  <a:srgbClr val="00B050"/>
                </a:solidFill>
                <a:latin typeface="Comic Sans MS"/>
                <a:cs typeface="Comic Sans MS"/>
              </a:rPr>
              <a:t>выда</a:t>
            </a:r>
            <a:r>
              <a:rPr sz="2900" b="1" spc="-35" dirty="0">
                <a:solidFill>
                  <a:srgbClr val="00B050"/>
                </a:solidFill>
                <a:latin typeface="Comic Sans MS"/>
                <a:cs typeface="Comic Sans MS"/>
              </a:rPr>
              <a:t>ю</a:t>
            </a:r>
            <a:r>
              <a:rPr sz="2900" b="1" spc="-25" dirty="0">
                <a:solidFill>
                  <a:srgbClr val="00B050"/>
                </a:solidFill>
                <a:latin typeface="Comic Sans MS"/>
                <a:cs typeface="Comic Sans MS"/>
              </a:rPr>
              <a:t>щих</a:t>
            </a:r>
            <a:r>
              <a:rPr sz="2900" b="1" spc="-15" dirty="0">
                <a:solidFill>
                  <a:srgbClr val="00B050"/>
                </a:solidFill>
                <a:latin typeface="Comic Sans MS"/>
                <a:cs typeface="Comic Sans MS"/>
              </a:rPr>
              <a:t>с</a:t>
            </a:r>
            <a:r>
              <a:rPr sz="2900" b="1" dirty="0">
                <a:solidFill>
                  <a:srgbClr val="00B050"/>
                </a:solidFill>
                <a:latin typeface="Comic Sans MS"/>
                <a:cs typeface="Comic Sans MS"/>
              </a:rPr>
              <a:t>я</a:t>
            </a:r>
            <a:r>
              <a:rPr sz="2900" b="1" dirty="0">
                <a:solidFill>
                  <a:srgbClr val="00B050"/>
                </a:solidFill>
                <a:latin typeface="Times New Roman"/>
                <a:cs typeface="Times New Roman"/>
              </a:rPr>
              <a:t>	</a:t>
            </a:r>
            <a:r>
              <a:rPr sz="2900" b="1" spc="-20" dirty="0">
                <a:solidFill>
                  <a:srgbClr val="00B050"/>
                </a:solidFill>
                <a:latin typeface="Comic Sans MS"/>
                <a:cs typeface="Comic Sans MS"/>
              </a:rPr>
              <a:t>л</a:t>
            </a:r>
            <a:r>
              <a:rPr sz="2900" b="1" spc="-35" dirty="0">
                <a:solidFill>
                  <a:srgbClr val="00B050"/>
                </a:solidFill>
                <a:latin typeface="Comic Sans MS"/>
                <a:cs typeface="Comic Sans MS"/>
              </a:rPr>
              <a:t>ю</a:t>
            </a:r>
            <a:r>
              <a:rPr sz="2900" b="1" spc="-20" dirty="0">
                <a:solidFill>
                  <a:srgbClr val="00B050"/>
                </a:solidFill>
                <a:latin typeface="Comic Sans MS"/>
                <a:cs typeface="Comic Sans MS"/>
              </a:rPr>
              <a:t>дей?</a:t>
            </a:r>
            <a:endParaRPr sz="2900">
              <a:latin typeface="Comic Sans MS"/>
              <a:cs typeface="Comic Sans MS"/>
            </a:endParaRPr>
          </a:p>
          <a:p>
            <a:pPr marL="1052195" marR="1085850" algn="ctr">
              <a:lnSpc>
                <a:spcPct val="107200"/>
              </a:lnSpc>
              <a:spcBef>
                <a:spcPts val="400"/>
              </a:spcBef>
            </a:pPr>
            <a:r>
              <a:rPr sz="1850" dirty="0">
                <a:latin typeface="Calibri"/>
                <a:cs typeface="Calibri"/>
              </a:rPr>
              <a:t>русский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генерал‐фельдмаршал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Михаил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КУТУЗОВ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(1745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–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1813)</a:t>
            </a:r>
            <a:r>
              <a:rPr sz="1850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английский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вице‐адмирал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Горацио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НЕЛЬСОН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(1758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–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1805)</a:t>
            </a:r>
            <a:r>
              <a:rPr sz="1850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немецкий</a:t>
            </a:r>
            <a:r>
              <a:rPr sz="1850" spc="-50" dirty="0">
                <a:latin typeface="Times New Roman"/>
                <a:cs typeface="Times New Roman"/>
              </a:rPr>
              <a:t> </a:t>
            </a:r>
            <a:r>
              <a:rPr sz="1850" spc="-5" dirty="0">
                <a:latin typeface="Calibri"/>
                <a:cs typeface="Calibri"/>
              </a:rPr>
              <a:t>к</a:t>
            </a:r>
            <a:r>
              <a:rPr sz="1850" dirty="0">
                <a:latin typeface="Calibri"/>
                <a:cs typeface="Calibri"/>
              </a:rPr>
              <a:t>омпо</a:t>
            </a:r>
            <a:r>
              <a:rPr sz="1850" spc="-5" dirty="0">
                <a:latin typeface="Calibri"/>
                <a:cs typeface="Calibri"/>
              </a:rPr>
              <a:t>зи</a:t>
            </a:r>
            <a:r>
              <a:rPr sz="1850" dirty="0">
                <a:latin typeface="Calibri"/>
                <a:cs typeface="Calibri"/>
              </a:rPr>
              <a:t>тор</a:t>
            </a:r>
            <a:r>
              <a:rPr sz="1850" spc="-50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Людвиг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ван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БЕТХО</a:t>
            </a:r>
            <a:r>
              <a:rPr sz="1850" b="1" spc="-5" dirty="0">
                <a:latin typeface="Calibri"/>
                <a:cs typeface="Calibri"/>
              </a:rPr>
              <a:t>В</a:t>
            </a:r>
            <a:r>
              <a:rPr sz="1850" b="1" dirty="0">
                <a:latin typeface="Calibri"/>
                <a:cs typeface="Calibri"/>
              </a:rPr>
              <a:t>ЕН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(1770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–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1827)</a:t>
            </a:r>
            <a:r>
              <a:rPr sz="1850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русский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и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советский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ученый,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изобретатель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и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писатель‐фантаст</a:t>
            </a:r>
            <a:endParaRPr sz="1850">
              <a:latin typeface="Calibri"/>
              <a:cs typeface="Calibri"/>
            </a:endParaRPr>
          </a:p>
          <a:p>
            <a:pPr marR="33655" algn="ctr">
              <a:lnSpc>
                <a:spcPts val="1864"/>
              </a:lnSpc>
            </a:pPr>
            <a:r>
              <a:rPr sz="1850" b="1" dirty="0">
                <a:latin typeface="Calibri"/>
                <a:cs typeface="Calibri"/>
              </a:rPr>
              <a:t>Конс</a:t>
            </a:r>
            <a:r>
              <a:rPr sz="1850" b="1" spc="-5" dirty="0">
                <a:latin typeface="Calibri"/>
                <a:cs typeface="Calibri"/>
              </a:rPr>
              <a:t>т</a:t>
            </a:r>
            <a:r>
              <a:rPr sz="1850" b="1" dirty="0">
                <a:latin typeface="Calibri"/>
                <a:cs typeface="Calibri"/>
              </a:rPr>
              <a:t>ан</a:t>
            </a:r>
            <a:r>
              <a:rPr sz="1850" b="1" spc="-5" dirty="0">
                <a:latin typeface="Calibri"/>
                <a:cs typeface="Calibri"/>
              </a:rPr>
              <a:t>т</a:t>
            </a:r>
            <a:r>
              <a:rPr sz="1850" b="1" dirty="0">
                <a:latin typeface="Calibri"/>
                <a:cs typeface="Calibri"/>
              </a:rPr>
              <a:t>ин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ЦИОЛКО</a:t>
            </a:r>
            <a:r>
              <a:rPr sz="1850" b="1" spc="-5" dirty="0">
                <a:latin typeface="Calibri"/>
                <a:cs typeface="Calibri"/>
              </a:rPr>
              <a:t>В</a:t>
            </a:r>
            <a:r>
              <a:rPr sz="1850" b="1" dirty="0">
                <a:latin typeface="Calibri"/>
                <a:cs typeface="Calibri"/>
              </a:rPr>
              <a:t>СКИЙ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(1857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–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1935)</a:t>
            </a:r>
            <a:endParaRPr sz="1850">
              <a:latin typeface="Calibri"/>
              <a:cs typeface="Calibri"/>
            </a:endParaRPr>
          </a:p>
          <a:p>
            <a:pPr marL="945515" marR="979169" indent="732155">
              <a:lnSpc>
                <a:spcPct val="107200"/>
              </a:lnSpc>
            </a:pPr>
            <a:r>
              <a:rPr sz="1850" dirty="0">
                <a:latin typeface="Calibri"/>
                <a:cs typeface="Calibri"/>
              </a:rPr>
              <a:t>пр</a:t>
            </a:r>
            <a:r>
              <a:rPr sz="1850" spc="-5" dirty="0">
                <a:latin typeface="Calibri"/>
                <a:cs typeface="Calibri"/>
              </a:rPr>
              <a:t>ези</a:t>
            </a:r>
            <a:r>
              <a:rPr sz="1850" dirty="0">
                <a:latin typeface="Calibri"/>
                <a:cs typeface="Calibri"/>
              </a:rPr>
              <a:t>д</a:t>
            </a:r>
            <a:r>
              <a:rPr sz="1850" spc="-5" dirty="0">
                <a:latin typeface="Calibri"/>
                <a:cs typeface="Calibri"/>
              </a:rPr>
              <a:t>ен</a:t>
            </a:r>
            <a:r>
              <a:rPr sz="1850" dirty="0">
                <a:latin typeface="Calibri"/>
                <a:cs typeface="Calibri"/>
              </a:rPr>
              <a:t>т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США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Франклин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РУ</a:t>
            </a:r>
            <a:r>
              <a:rPr sz="1850" b="1" spc="-5" dirty="0">
                <a:latin typeface="Calibri"/>
                <a:cs typeface="Calibri"/>
              </a:rPr>
              <a:t>ЗВЕЛ</a:t>
            </a:r>
            <a:r>
              <a:rPr sz="1850" b="1" dirty="0">
                <a:latin typeface="Calibri"/>
                <a:cs typeface="Calibri"/>
              </a:rPr>
              <a:t>ЬТ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(1882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–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1945)</a:t>
            </a:r>
            <a:r>
              <a:rPr sz="1850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русский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советский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писатель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Николай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ОСТРО</a:t>
            </a:r>
            <a:r>
              <a:rPr sz="1850" b="1" spc="-5" dirty="0">
                <a:latin typeface="Calibri"/>
                <a:cs typeface="Calibri"/>
              </a:rPr>
              <a:t>В</a:t>
            </a:r>
            <a:r>
              <a:rPr sz="1850" b="1" dirty="0">
                <a:latin typeface="Calibri"/>
                <a:cs typeface="Calibri"/>
              </a:rPr>
              <a:t>СКИЙ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(1904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–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1936)</a:t>
            </a:r>
            <a:r>
              <a:rPr sz="1850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советский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летчик‐истребитель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Алексей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МАРЕСЬЕВ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(1916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–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2001)</a:t>
            </a:r>
            <a:endParaRPr sz="1850">
              <a:latin typeface="Calibri"/>
              <a:cs typeface="Calibri"/>
            </a:endParaRPr>
          </a:p>
          <a:p>
            <a:pPr marL="29845" marR="63500" indent="1379855">
              <a:lnSpc>
                <a:spcPct val="107200"/>
              </a:lnSpc>
              <a:spcBef>
                <a:spcPts val="105"/>
              </a:spcBef>
            </a:pPr>
            <a:r>
              <a:rPr sz="1850" dirty="0">
                <a:latin typeface="Calibri"/>
                <a:cs typeface="Calibri"/>
              </a:rPr>
              <a:t>английский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ученый‐физик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С</a:t>
            </a:r>
            <a:r>
              <a:rPr sz="1850" b="1" spc="-5" dirty="0">
                <a:latin typeface="Calibri"/>
                <a:cs typeface="Calibri"/>
              </a:rPr>
              <a:t>т</a:t>
            </a:r>
            <a:r>
              <a:rPr sz="1850" b="1" dirty="0">
                <a:latin typeface="Calibri"/>
                <a:cs typeface="Calibri"/>
              </a:rPr>
              <a:t>ивен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ХОКИНГ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spc="-5" dirty="0">
                <a:latin typeface="Calibri"/>
                <a:cs typeface="Calibri"/>
              </a:rPr>
              <a:t>(род</a:t>
            </a:r>
            <a:r>
              <a:rPr sz="1850" dirty="0">
                <a:latin typeface="Calibri"/>
                <a:cs typeface="Calibri"/>
              </a:rPr>
              <a:t>.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1942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spc="-5" dirty="0">
                <a:latin typeface="Calibri"/>
                <a:cs typeface="Calibri"/>
              </a:rPr>
              <a:t>г.)</a:t>
            </a:r>
            <a:r>
              <a:rPr sz="1850" spc="-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американский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певец,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мульти‐музыкант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и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композитор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С</a:t>
            </a:r>
            <a:r>
              <a:rPr sz="1850" b="1" spc="-5" dirty="0">
                <a:latin typeface="Calibri"/>
                <a:cs typeface="Calibri"/>
              </a:rPr>
              <a:t>т</a:t>
            </a:r>
            <a:r>
              <a:rPr sz="1850" b="1" dirty="0">
                <a:latin typeface="Calibri"/>
                <a:cs typeface="Calibri"/>
              </a:rPr>
              <a:t>иви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УАНДЕР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(род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в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1950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г.)</a:t>
            </a:r>
            <a:r>
              <a:rPr sz="1850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шестикратный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чемпион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Паралимпийских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игр,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Заслуженный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мастер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спорта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России</a:t>
            </a:r>
            <a:endParaRPr sz="1850">
              <a:latin typeface="Calibri"/>
              <a:cs typeface="Calibri"/>
            </a:endParaRPr>
          </a:p>
          <a:p>
            <a:pPr marR="33655" algn="ctr">
              <a:lnSpc>
                <a:spcPts val="1864"/>
              </a:lnSpc>
            </a:pPr>
            <a:r>
              <a:rPr sz="1850" b="1" dirty="0">
                <a:latin typeface="Calibri"/>
                <a:cs typeface="Calibri"/>
              </a:rPr>
              <a:t>Сергей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ШИЛОВ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spc="-5" dirty="0">
                <a:latin typeface="Calibri"/>
                <a:cs typeface="Calibri"/>
              </a:rPr>
              <a:t>(род</a:t>
            </a:r>
            <a:r>
              <a:rPr sz="1850" dirty="0">
                <a:latin typeface="Calibri"/>
                <a:cs typeface="Calibri"/>
              </a:rPr>
              <a:t>.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1970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spc="-5" dirty="0">
                <a:latin typeface="Calibri"/>
                <a:cs typeface="Calibri"/>
              </a:rPr>
              <a:t>г.)</a:t>
            </a:r>
            <a:endParaRPr sz="1850">
              <a:latin typeface="Calibri"/>
              <a:cs typeface="Calibri"/>
            </a:endParaRPr>
          </a:p>
          <a:p>
            <a:pPr marR="33020" algn="ctr">
              <a:lnSpc>
                <a:spcPts val="1989"/>
              </a:lnSpc>
              <a:spcBef>
                <a:spcPts val="160"/>
              </a:spcBef>
            </a:pPr>
            <a:r>
              <a:rPr sz="1850" dirty="0">
                <a:latin typeface="Calibri"/>
                <a:cs typeface="Calibri"/>
              </a:rPr>
              <a:t>российская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певица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и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общественный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деятель,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Заслуженная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артистка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России</a:t>
            </a:r>
            <a:endParaRPr sz="1850">
              <a:latin typeface="Calibri"/>
              <a:cs typeface="Calibri"/>
            </a:endParaRPr>
          </a:p>
          <a:p>
            <a:pPr marR="33655" algn="ctr">
              <a:lnSpc>
                <a:spcPts val="1989"/>
              </a:lnSpc>
            </a:pPr>
            <a:r>
              <a:rPr sz="1850" b="1" dirty="0">
                <a:latin typeface="Calibri"/>
                <a:cs typeface="Calibri"/>
              </a:rPr>
              <a:t>Диана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ГУРЦКАЯ</a:t>
            </a:r>
            <a:endParaRPr sz="1850">
              <a:latin typeface="Calibri"/>
              <a:cs typeface="Calibri"/>
            </a:endParaRPr>
          </a:p>
          <a:p>
            <a:pPr marR="33655" algn="ctr">
              <a:lnSpc>
                <a:spcPct val="100000"/>
              </a:lnSpc>
              <a:spcBef>
                <a:spcPts val="160"/>
              </a:spcBef>
            </a:pPr>
            <a:r>
              <a:rPr sz="1850" dirty="0">
                <a:latin typeface="Calibri"/>
                <a:cs typeface="Calibri"/>
              </a:rPr>
              <a:t>австралийский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общественный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деятель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Ник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b="1" dirty="0">
                <a:latin typeface="Calibri"/>
                <a:cs typeface="Calibri"/>
              </a:rPr>
              <a:t>ВУЙЧИЧ</a:t>
            </a:r>
            <a:r>
              <a:rPr sz="1850" b="1" spc="-45" dirty="0">
                <a:latin typeface="Times New Roman"/>
                <a:cs typeface="Times New Roman"/>
              </a:rPr>
              <a:t> </a:t>
            </a:r>
            <a:r>
              <a:rPr sz="1850" spc="-5" dirty="0">
                <a:latin typeface="Calibri"/>
                <a:cs typeface="Calibri"/>
              </a:rPr>
              <a:t>(род</a:t>
            </a:r>
            <a:r>
              <a:rPr sz="1850" dirty="0">
                <a:latin typeface="Calibri"/>
                <a:cs typeface="Calibri"/>
              </a:rPr>
              <a:t>.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dirty="0">
                <a:latin typeface="Calibri"/>
                <a:cs typeface="Calibri"/>
              </a:rPr>
              <a:t>1982</a:t>
            </a:r>
            <a:r>
              <a:rPr sz="1850" spc="-45" dirty="0">
                <a:latin typeface="Times New Roman"/>
                <a:cs typeface="Times New Roman"/>
              </a:rPr>
              <a:t> </a:t>
            </a:r>
            <a:r>
              <a:rPr sz="1850" spc="-5" dirty="0">
                <a:latin typeface="Calibri"/>
                <a:cs typeface="Calibri"/>
              </a:rPr>
              <a:t>г.)</a:t>
            </a:r>
            <a:endParaRPr sz="1850">
              <a:latin typeface="Calibri"/>
              <a:cs typeface="Calibri"/>
            </a:endParaRPr>
          </a:p>
          <a:p>
            <a:pPr marL="12700" marR="5080" algn="ctr">
              <a:lnSpc>
                <a:spcPct val="77300"/>
              </a:lnSpc>
              <a:spcBef>
                <a:spcPts val="1350"/>
              </a:spcBef>
              <a:tabLst>
                <a:tab pos="694690" algn="l"/>
                <a:tab pos="1569720" algn="l"/>
                <a:tab pos="1891664" algn="l"/>
                <a:tab pos="2171065" algn="l"/>
                <a:tab pos="3077845" algn="l"/>
                <a:tab pos="3425825" algn="l"/>
                <a:tab pos="3863340" algn="l"/>
                <a:tab pos="4706620" algn="l"/>
                <a:tab pos="6003925" algn="l"/>
                <a:tab pos="7165975" algn="l"/>
              </a:tabLst>
            </a:pPr>
            <a:r>
              <a:rPr sz="2900" b="1" spc="-25" dirty="0">
                <a:solidFill>
                  <a:srgbClr val="FF0000"/>
                </a:solidFill>
                <a:latin typeface="Comic Sans MS"/>
                <a:cs typeface="Comic Sans MS"/>
              </a:rPr>
              <a:t>Вы</a:t>
            </a:r>
            <a:r>
              <a:rPr sz="29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900" b="1" spc="-20" dirty="0">
                <a:solidFill>
                  <a:srgbClr val="FF0000"/>
                </a:solidFill>
                <a:latin typeface="Comic Sans MS"/>
                <a:cs typeface="Comic Sans MS"/>
              </a:rPr>
              <a:t>знаете</a:t>
            </a:r>
            <a:r>
              <a:rPr sz="2900" b="1" spc="-15" dirty="0">
                <a:solidFill>
                  <a:srgbClr val="FF0000"/>
                </a:solidFill>
                <a:latin typeface="Comic Sans MS"/>
                <a:cs typeface="Comic Sans MS"/>
              </a:rPr>
              <a:t>,</a:t>
            </a:r>
            <a:r>
              <a:rPr sz="29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900" b="1" spc="-25" dirty="0">
                <a:solidFill>
                  <a:srgbClr val="FF0000"/>
                </a:solidFill>
                <a:latin typeface="Comic Sans MS"/>
                <a:cs typeface="Comic Sans MS"/>
              </a:rPr>
              <a:t>ч</a:t>
            </a:r>
            <a:r>
              <a:rPr sz="2900" b="1" spc="-20" dirty="0">
                <a:solidFill>
                  <a:srgbClr val="FF0000"/>
                </a:solidFill>
                <a:latin typeface="Comic Sans MS"/>
                <a:cs typeface="Comic Sans MS"/>
              </a:rPr>
              <a:t>то</a:t>
            </a:r>
            <a:r>
              <a:rPr sz="2900" b="1" spc="-15" dirty="0">
                <a:solidFill>
                  <a:srgbClr val="FF0000"/>
                </a:solidFill>
                <a:latin typeface="Comic Sans MS"/>
                <a:cs typeface="Comic Sans MS"/>
              </a:rPr>
              <a:t>,</a:t>
            </a:r>
            <a:r>
              <a:rPr sz="29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900" b="1" spc="-15" dirty="0">
                <a:solidFill>
                  <a:srgbClr val="FF0000"/>
                </a:solidFill>
                <a:latin typeface="Comic Sans MS"/>
                <a:cs typeface="Comic Sans MS"/>
              </a:rPr>
              <a:t>с</a:t>
            </a:r>
            <a:r>
              <a:rPr sz="29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900" b="1" spc="-20" dirty="0">
                <a:solidFill>
                  <a:srgbClr val="FF0000"/>
                </a:solidFill>
                <a:latin typeface="Comic Sans MS"/>
                <a:cs typeface="Comic Sans MS"/>
              </a:rPr>
              <a:t>ме</a:t>
            </a:r>
            <a:r>
              <a:rPr sz="2900" b="1" spc="-25" dirty="0">
                <a:solidFill>
                  <a:srgbClr val="FF0000"/>
                </a:solidFill>
                <a:latin typeface="Comic Sans MS"/>
                <a:cs typeface="Comic Sans MS"/>
              </a:rPr>
              <a:t>дицинс</a:t>
            </a:r>
            <a:r>
              <a:rPr sz="2900" b="1" spc="-20" dirty="0">
                <a:solidFill>
                  <a:srgbClr val="FF0000"/>
                </a:solidFill>
                <a:latin typeface="Comic Sans MS"/>
                <a:cs typeface="Comic Sans MS"/>
              </a:rPr>
              <a:t>кой</a:t>
            </a:r>
            <a:r>
              <a:rPr sz="29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900" b="1" spc="-20" dirty="0">
                <a:solidFill>
                  <a:srgbClr val="FF0000"/>
                </a:solidFill>
                <a:latin typeface="Comic Sans MS"/>
                <a:cs typeface="Comic Sans MS"/>
              </a:rPr>
              <a:t>то</a:t>
            </a:r>
            <a:r>
              <a:rPr sz="2900" b="1" spc="-25" dirty="0">
                <a:solidFill>
                  <a:srgbClr val="FF0000"/>
                </a:solidFill>
                <a:latin typeface="Comic Sans MS"/>
                <a:cs typeface="Comic Sans MS"/>
              </a:rPr>
              <a:t>ч</a:t>
            </a:r>
            <a:r>
              <a:rPr sz="2900" b="1" spc="-20" dirty="0">
                <a:solidFill>
                  <a:srgbClr val="FF0000"/>
                </a:solidFill>
                <a:latin typeface="Comic Sans MS"/>
                <a:cs typeface="Comic Sans MS"/>
              </a:rPr>
              <a:t>ки</a:t>
            </a:r>
            <a:r>
              <a:rPr sz="29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900" b="1" spc="-20" dirty="0">
                <a:solidFill>
                  <a:srgbClr val="FF0000"/>
                </a:solidFill>
                <a:latin typeface="Comic Sans MS"/>
                <a:cs typeface="Comic Sans MS"/>
              </a:rPr>
              <a:t>зре</a:t>
            </a:r>
            <a:r>
              <a:rPr sz="2900" b="1" spc="-25" dirty="0">
                <a:solidFill>
                  <a:srgbClr val="FF0000"/>
                </a:solidFill>
                <a:latin typeface="Comic Sans MS"/>
                <a:cs typeface="Comic Sans MS"/>
              </a:rPr>
              <a:t>ни</a:t>
            </a:r>
            <a:r>
              <a:rPr sz="2900" b="1" dirty="0">
                <a:solidFill>
                  <a:srgbClr val="FF0000"/>
                </a:solidFill>
                <a:latin typeface="Comic Sans MS"/>
                <a:cs typeface="Comic Sans MS"/>
              </a:rPr>
              <a:t>я</a:t>
            </a:r>
            <a:r>
              <a:rPr sz="2900" b="1" spc="-15" dirty="0">
                <a:solidFill>
                  <a:srgbClr val="FF0000"/>
                </a:solidFill>
                <a:latin typeface="Comic Sans MS"/>
                <a:cs typeface="Comic Sans MS"/>
              </a:rPr>
              <a:t>,</a:t>
            </a:r>
            <a:r>
              <a:rPr sz="29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900" b="1" spc="-20" dirty="0">
                <a:solidFill>
                  <a:srgbClr val="FF0000"/>
                </a:solidFill>
                <a:latin typeface="Comic Sans MS"/>
                <a:cs typeface="Comic Sans MS"/>
              </a:rPr>
              <a:t>все</a:t>
            </a:r>
            <a:r>
              <a:rPr sz="29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900" b="1" spc="-2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900" b="1" spc="-20" dirty="0">
                <a:solidFill>
                  <a:srgbClr val="FF0000"/>
                </a:solidFill>
                <a:latin typeface="Comic Sans MS"/>
                <a:cs typeface="Comic Sans MS"/>
              </a:rPr>
              <a:t>они</a:t>
            </a:r>
            <a:r>
              <a:rPr sz="29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900" b="1" dirty="0">
                <a:solidFill>
                  <a:srgbClr val="FF0000"/>
                </a:solidFill>
                <a:latin typeface="Comic Sans MS"/>
                <a:cs typeface="Comic Sans MS"/>
              </a:rPr>
              <a:t>–</a:t>
            </a:r>
            <a:r>
              <a:rPr sz="29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900" b="1" spc="-20" dirty="0">
                <a:solidFill>
                  <a:srgbClr val="FF0000"/>
                </a:solidFill>
                <a:latin typeface="Comic Sans MS"/>
                <a:cs typeface="Comic Sans MS"/>
              </a:rPr>
              <a:t>инвалиды</a:t>
            </a:r>
            <a:r>
              <a:rPr sz="29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900" b="1" spc="-20" dirty="0">
                <a:solidFill>
                  <a:srgbClr val="FF0000"/>
                </a:solidFill>
                <a:latin typeface="Comic Sans MS"/>
                <a:cs typeface="Comic Sans MS"/>
              </a:rPr>
              <a:t>1-й</a:t>
            </a:r>
            <a:r>
              <a:rPr sz="29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900" b="1" spc="-15" dirty="0">
                <a:solidFill>
                  <a:srgbClr val="FF0000"/>
                </a:solidFill>
                <a:latin typeface="Comic Sans MS"/>
                <a:cs typeface="Comic Sans MS"/>
              </a:rPr>
              <a:t>гр</a:t>
            </a:r>
            <a:r>
              <a:rPr sz="2900" b="1" spc="-25" dirty="0">
                <a:solidFill>
                  <a:srgbClr val="FF0000"/>
                </a:solidFill>
                <a:latin typeface="Comic Sans MS"/>
                <a:cs typeface="Comic Sans MS"/>
              </a:rPr>
              <a:t>уппы</a:t>
            </a:r>
            <a:r>
              <a:rPr sz="2900" b="1" spc="-20" dirty="0">
                <a:solidFill>
                  <a:srgbClr val="FF0000"/>
                </a:solidFill>
                <a:latin typeface="Comic Sans MS"/>
                <a:cs typeface="Comic Sans MS"/>
              </a:rPr>
              <a:t>?</a:t>
            </a:r>
            <a:endParaRPr sz="29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5141" y="228605"/>
            <a:ext cx="3726448" cy="43793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83713" y="4816366"/>
            <a:ext cx="2740660" cy="21545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905" algn="ctr">
              <a:lnSpc>
                <a:spcPts val="3929"/>
              </a:lnSpc>
            </a:pPr>
            <a:r>
              <a:rPr sz="3300" b="1" dirty="0">
                <a:latin typeface="Calibri"/>
                <a:cs typeface="Calibri"/>
              </a:rPr>
              <a:t>М</a:t>
            </a:r>
            <a:r>
              <a:rPr sz="3300" b="1" spc="-5" dirty="0">
                <a:latin typeface="Calibri"/>
                <a:cs typeface="Calibri"/>
              </a:rPr>
              <a:t>и</a:t>
            </a:r>
            <a:r>
              <a:rPr sz="3300" b="1" dirty="0">
                <a:latin typeface="Calibri"/>
                <a:cs typeface="Calibri"/>
              </a:rPr>
              <a:t>хаил</a:t>
            </a:r>
            <a:r>
              <a:rPr sz="3300" b="1" dirty="0">
                <a:latin typeface="Times New Roman"/>
                <a:cs typeface="Times New Roman"/>
              </a:rPr>
              <a:t> </a:t>
            </a:r>
            <a:r>
              <a:rPr sz="3300" b="1" dirty="0">
                <a:latin typeface="Calibri"/>
                <a:cs typeface="Calibri"/>
              </a:rPr>
              <a:t>Илларионович</a:t>
            </a:r>
            <a:r>
              <a:rPr sz="3300" b="1" dirty="0">
                <a:latin typeface="Times New Roman"/>
                <a:cs typeface="Times New Roman"/>
              </a:rPr>
              <a:t> </a:t>
            </a:r>
            <a:r>
              <a:rPr sz="3300" b="1" dirty="0">
                <a:latin typeface="Calibri"/>
                <a:cs typeface="Calibri"/>
              </a:rPr>
              <a:t>КУТУЗОВ</a:t>
            </a:r>
            <a:endParaRPr sz="3300">
              <a:latin typeface="Calibri"/>
              <a:cs typeface="Calibri"/>
            </a:endParaRPr>
          </a:p>
          <a:p>
            <a:pPr marL="192405">
              <a:lnSpc>
                <a:spcPct val="100000"/>
              </a:lnSpc>
              <a:spcBef>
                <a:spcPts val="1990"/>
              </a:spcBef>
            </a:pPr>
            <a:r>
              <a:rPr sz="2900" b="1" spc="-10" dirty="0">
                <a:latin typeface="Calibri"/>
                <a:cs typeface="Calibri"/>
              </a:rPr>
              <a:t>(</a:t>
            </a:r>
            <a:r>
              <a:rPr sz="2900" b="1" spc="-20" dirty="0">
                <a:latin typeface="Calibri"/>
                <a:cs typeface="Calibri"/>
              </a:rPr>
              <a:t>174</a:t>
            </a:r>
            <a:r>
              <a:rPr sz="2900" b="1" spc="-15" dirty="0">
                <a:latin typeface="Calibri"/>
                <a:cs typeface="Calibri"/>
              </a:rPr>
              <a:t>5</a:t>
            </a:r>
            <a:r>
              <a:rPr sz="2900" b="1" spc="-70" dirty="0">
                <a:latin typeface="Times New Roman"/>
                <a:cs typeface="Times New Roman"/>
              </a:rPr>
              <a:t> </a:t>
            </a:r>
            <a:r>
              <a:rPr sz="2900" b="1" spc="-15" dirty="0">
                <a:latin typeface="Calibri"/>
                <a:cs typeface="Calibri"/>
              </a:rPr>
              <a:t>–</a:t>
            </a:r>
            <a:r>
              <a:rPr sz="2900" b="1" spc="-70" dirty="0">
                <a:latin typeface="Times New Roman"/>
                <a:cs typeface="Times New Roman"/>
              </a:rPr>
              <a:t> </a:t>
            </a:r>
            <a:r>
              <a:rPr sz="2900" b="1" spc="-20" dirty="0">
                <a:latin typeface="Calibri"/>
                <a:cs typeface="Calibri"/>
              </a:rPr>
              <a:t>1813</a:t>
            </a:r>
            <a:r>
              <a:rPr sz="2900" b="1" spc="-10" dirty="0">
                <a:latin typeface="Calibri"/>
                <a:cs typeface="Calibri"/>
              </a:rPr>
              <a:t>)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49582" y="228607"/>
            <a:ext cx="5791835" cy="7099300"/>
          </a:xfrm>
          <a:custGeom>
            <a:avLst/>
            <a:gdLst/>
            <a:ahLst/>
            <a:cxnLst/>
            <a:rect l="l" t="t" r="r" b="b"/>
            <a:pathLst>
              <a:path w="5791834" h="7099300">
                <a:moveTo>
                  <a:pt x="0" y="7099066"/>
                </a:moveTo>
                <a:lnTo>
                  <a:pt x="5791809" y="7099066"/>
                </a:lnTo>
                <a:lnTo>
                  <a:pt x="5791809" y="0"/>
                </a:lnTo>
                <a:lnTo>
                  <a:pt x="0" y="0"/>
                </a:lnTo>
                <a:lnTo>
                  <a:pt x="0" y="709906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331541" y="332632"/>
            <a:ext cx="5593080" cy="6955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363855" algn="just">
              <a:lnSpc>
                <a:spcPct val="110900"/>
              </a:lnSpc>
            </a:pPr>
            <a:r>
              <a:rPr sz="2450" b="1" spc="10" dirty="0">
                <a:latin typeface="Calibri"/>
                <a:cs typeface="Calibri"/>
              </a:rPr>
              <a:t>Прославленный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русский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полководец.</a:t>
            </a:r>
            <a:r>
              <a:rPr sz="2450" b="1" spc="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Учас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ник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5" dirty="0">
                <a:latin typeface="Calibri"/>
                <a:cs typeface="Calibri"/>
              </a:rPr>
              <a:t>ш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урма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Измаила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5" dirty="0">
                <a:latin typeface="Calibri"/>
                <a:cs typeface="Calibri"/>
              </a:rPr>
              <a:t>(179</a:t>
            </a:r>
            <a:r>
              <a:rPr sz="2450" b="1" spc="10" dirty="0">
                <a:latin typeface="Calibri"/>
                <a:cs typeface="Calibri"/>
              </a:rPr>
              <a:t>0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год).</a:t>
            </a:r>
            <a:r>
              <a:rPr sz="2450" b="1" spc="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Русский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главнокоманд</a:t>
            </a:r>
            <a:r>
              <a:rPr sz="2450" b="1" spc="5" dirty="0">
                <a:latin typeface="Calibri"/>
                <a:cs typeface="Calibri"/>
              </a:rPr>
              <a:t>у</a:t>
            </a:r>
            <a:r>
              <a:rPr sz="2450" b="1" spc="15" dirty="0">
                <a:latin typeface="Calibri"/>
                <a:cs typeface="Calibri"/>
              </a:rPr>
              <a:t>ющий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в</a:t>
            </a:r>
            <a:endParaRPr sz="2450">
              <a:latin typeface="Calibri"/>
              <a:cs typeface="Calibri"/>
            </a:endParaRPr>
          </a:p>
          <a:p>
            <a:pPr marL="367030" marR="162560">
              <a:lnSpc>
                <a:spcPct val="101299"/>
              </a:lnSpc>
              <a:spcBef>
                <a:spcPts val="20"/>
              </a:spcBef>
            </a:pPr>
            <a:r>
              <a:rPr sz="2450" b="1" spc="15" dirty="0">
                <a:latin typeface="Calibri"/>
                <a:cs typeface="Calibri"/>
              </a:rPr>
              <a:t>О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ечес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венной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войне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5" dirty="0">
                <a:latin typeface="Calibri"/>
                <a:cs typeface="Calibri"/>
              </a:rPr>
              <a:t>181</a:t>
            </a:r>
            <a:r>
              <a:rPr sz="2450" b="1" spc="10" dirty="0">
                <a:latin typeface="Calibri"/>
                <a:cs typeface="Calibri"/>
              </a:rPr>
              <a:t>2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года</a:t>
            </a:r>
            <a:r>
              <a:rPr sz="2450" b="1" spc="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(раз</a:t>
            </a:r>
            <a:r>
              <a:rPr sz="2050" b="1" spc="5" dirty="0">
                <a:latin typeface="Calibri"/>
                <a:cs typeface="Calibri"/>
              </a:rPr>
              <a:t>г</a:t>
            </a:r>
            <a:r>
              <a:rPr sz="2050" b="1" dirty="0">
                <a:latin typeface="Calibri"/>
                <a:cs typeface="Calibri"/>
              </a:rPr>
              <a:t>ро</a:t>
            </a:r>
            <a:r>
              <a:rPr sz="2050" b="1" spc="10" dirty="0">
                <a:latin typeface="Calibri"/>
                <a:cs typeface="Calibri"/>
              </a:rPr>
              <a:t>м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неп</a:t>
            </a:r>
            <a:r>
              <a:rPr sz="2050" b="1" dirty="0">
                <a:latin typeface="Calibri"/>
                <a:cs typeface="Calibri"/>
              </a:rPr>
              <a:t>о</a:t>
            </a:r>
            <a:r>
              <a:rPr sz="2050" b="1" spc="10" dirty="0">
                <a:latin typeface="Calibri"/>
                <a:cs typeface="Calibri"/>
              </a:rPr>
              <a:t>бе</a:t>
            </a:r>
            <a:r>
              <a:rPr sz="2050" b="1" dirty="0">
                <a:latin typeface="Calibri"/>
                <a:cs typeface="Calibri"/>
              </a:rPr>
              <a:t>д</a:t>
            </a:r>
            <a:r>
              <a:rPr sz="2050" b="1" spc="-5" dirty="0">
                <a:latin typeface="Calibri"/>
                <a:cs typeface="Calibri"/>
              </a:rPr>
              <a:t>и</a:t>
            </a:r>
            <a:r>
              <a:rPr sz="2050" b="1" spc="10" dirty="0">
                <a:latin typeface="Calibri"/>
                <a:cs typeface="Calibri"/>
              </a:rPr>
              <a:t>м</a:t>
            </a:r>
            <a:r>
              <a:rPr sz="2050" b="1" dirty="0">
                <a:latin typeface="Calibri"/>
                <a:cs typeface="Calibri"/>
              </a:rPr>
              <a:t>о</a:t>
            </a:r>
            <a:r>
              <a:rPr sz="2050" b="1" spc="5" dirty="0">
                <a:latin typeface="Calibri"/>
                <a:cs typeface="Calibri"/>
              </a:rPr>
              <a:t>г</a:t>
            </a:r>
            <a:r>
              <a:rPr sz="2050" b="1" dirty="0">
                <a:latin typeface="Calibri"/>
                <a:cs typeface="Calibri"/>
              </a:rPr>
              <a:t>о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п</a:t>
            </a:r>
            <a:r>
              <a:rPr sz="2050" b="1" dirty="0">
                <a:latin typeface="Calibri"/>
                <a:cs typeface="Calibri"/>
              </a:rPr>
              <a:t>р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ж</a:t>
            </a:r>
            <a:r>
              <a:rPr sz="2050" b="1" spc="10" dirty="0">
                <a:latin typeface="Calibri"/>
                <a:cs typeface="Calibri"/>
              </a:rPr>
              <a:t>де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На</a:t>
            </a:r>
            <a:r>
              <a:rPr sz="2050" b="1" spc="10" dirty="0">
                <a:latin typeface="Calibri"/>
                <a:cs typeface="Calibri"/>
              </a:rPr>
              <a:t>п</a:t>
            </a:r>
            <a:r>
              <a:rPr sz="2050" b="1" dirty="0">
                <a:latin typeface="Calibri"/>
                <a:cs typeface="Calibri"/>
              </a:rPr>
              <a:t>ол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о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dirty="0">
                <a:latin typeface="Calibri"/>
                <a:cs typeface="Calibri"/>
              </a:rPr>
              <a:t>а</a:t>
            </a:r>
            <a:r>
              <a:rPr sz="2050" b="1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и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изг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spc="-5" dirty="0">
                <a:latin typeface="Calibri"/>
                <a:cs typeface="Calibri"/>
              </a:rPr>
              <a:t>а</a:t>
            </a:r>
            <a:r>
              <a:rPr sz="2050" b="1" dirty="0">
                <a:latin typeface="Calibri"/>
                <a:cs typeface="Calibri"/>
              </a:rPr>
              <a:t>ние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5" dirty="0">
                <a:latin typeface="Calibri"/>
                <a:cs typeface="Calibri"/>
              </a:rPr>
              <a:t>ег</a:t>
            </a:r>
            <a:r>
              <a:rPr sz="2050" b="1" dirty="0">
                <a:latin typeface="Calibri"/>
                <a:cs typeface="Calibri"/>
              </a:rPr>
              <a:t>о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из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Р</a:t>
            </a:r>
            <a:r>
              <a:rPr sz="2050" b="1" dirty="0">
                <a:latin typeface="Calibri"/>
                <a:cs typeface="Calibri"/>
              </a:rPr>
              <a:t>ос</a:t>
            </a:r>
            <a:r>
              <a:rPr sz="2050" b="1" spc="5" dirty="0">
                <a:latin typeface="Calibri"/>
                <a:cs typeface="Calibri"/>
              </a:rPr>
              <a:t>с</a:t>
            </a:r>
            <a:r>
              <a:rPr sz="2050" b="1" dirty="0">
                <a:latin typeface="Calibri"/>
                <a:cs typeface="Calibri"/>
              </a:rPr>
              <a:t>ии).</a:t>
            </a:r>
            <a:endParaRPr sz="2050">
              <a:latin typeface="Calibri"/>
              <a:cs typeface="Calibri"/>
            </a:endParaRPr>
          </a:p>
          <a:p>
            <a:pPr marL="367030" marR="1071880" indent="-354965">
              <a:lnSpc>
                <a:spcPct val="102099"/>
              </a:lnSpc>
              <a:spcBef>
                <a:spcPts val="285"/>
              </a:spcBef>
            </a:pPr>
            <a:r>
              <a:rPr sz="2450" b="1" spc="10" dirty="0">
                <a:latin typeface="Calibri"/>
                <a:cs typeface="Calibri"/>
              </a:rPr>
              <a:t>Первый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полный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кавалер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ордена</a:t>
            </a:r>
            <a:r>
              <a:rPr sz="2450" b="1" spc="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Св</a:t>
            </a:r>
            <a:r>
              <a:rPr sz="2450" b="1" spc="5" dirty="0">
                <a:latin typeface="Calibri"/>
                <a:cs typeface="Calibri"/>
              </a:rPr>
              <a:t>ят</a:t>
            </a:r>
            <a:r>
              <a:rPr sz="2450" b="1" spc="10" dirty="0">
                <a:latin typeface="Calibri"/>
                <a:cs typeface="Calibri"/>
              </a:rPr>
              <a:t>ого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Георгия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5" dirty="0">
                <a:latin typeface="Calibri"/>
                <a:cs typeface="Calibri"/>
              </a:rPr>
              <a:t>(181</a:t>
            </a:r>
            <a:r>
              <a:rPr sz="2450" b="1" spc="10" dirty="0">
                <a:latin typeface="Calibri"/>
                <a:cs typeface="Calibri"/>
              </a:rPr>
              <a:t>2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год).</a:t>
            </a:r>
            <a:endParaRPr sz="24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2050" spc="10" dirty="0">
                <a:latin typeface="Calibri"/>
                <a:cs typeface="Calibri"/>
              </a:rPr>
              <a:t>С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16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во</a:t>
            </a:r>
            <a:r>
              <a:rPr sz="2050" dirty="0">
                <a:latin typeface="Calibri"/>
                <a:cs typeface="Calibri"/>
              </a:rPr>
              <a:t>енн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жбе</a:t>
            </a:r>
            <a:r>
              <a:rPr sz="2050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367030" marR="157480" indent="-354965">
              <a:lnSpc>
                <a:spcPct val="101000"/>
              </a:lnSpc>
              <a:spcBef>
                <a:spcPts val="310"/>
              </a:spcBef>
            </a:pPr>
            <a:r>
              <a:rPr sz="2050" spc="10" dirty="0">
                <a:latin typeface="Calibri"/>
                <a:cs typeface="Calibri"/>
              </a:rPr>
              <a:t>С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25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–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час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ник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все</a:t>
            </a:r>
            <a:r>
              <a:rPr sz="2050" spc="5" dirty="0">
                <a:latin typeface="Calibri"/>
                <a:cs typeface="Calibri"/>
              </a:rPr>
              <a:t>х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сск</a:t>
            </a:r>
            <a:r>
              <a:rPr sz="2050" spc="5" dirty="0">
                <a:latin typeface="Calibri"/>
                <a:cs typeface="Calibri"/>
              </a:rPr>
              <a:t>о‐т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ецки</a:t>
            </a:r>
            <a:r>
              <a:rPr sz="2050" spc="5" dirty="0">
                <a:latin typeface="Calibri"/>
                <a:cs typeface="Calibri"/>
              </a:rPr>
              <a:t>х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во</a:t>
            </a:r>
            <a:r>
              <a:rPr sz="2050" dirty="0">
                <a:latin typeface="Calibri"/>
                <a:cs typeface="Calibri"/>
              </a:rPr>
              <a:t>йн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нца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18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века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10" dirty="0">
                <a:latin typeface="Calibri"/>
                <a:cs typeface="Calibri"/>
              </a:rPr>
              <a:t>ом</a:t>
            </a:r>
            <a:r>
              <a:rPr sz="2050" dirty="0">
                <a:latin typeface="Calibri"/>
                <a:cs typeface="Calibri"/>
              </a:rPr>
              <a:t>анд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вание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ве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ики</a:t>
            </a:r>
            <a:r>
              <a:rPr sz="2050" spc="5" dirty="0">
                <a:latin typeface="Calibri"/>
                <a:cs typeface="Calibri"/>
              </a:rPr>
              <a:t>х</a:t>
            </a:r>
            <a:r>
              <a:rPr sz="2050" spc="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сски</a:t>
            </a:r>
            <a:r>
              <a:rPr sz="2050" spc="5" dirty="0">
                <a:latin typeface="Calibri"/>
                <a:cs typeface="Calibri"/>
              </a:rPr>
              <a:t>х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ол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10" dirty="0">
                <a:latin typeface="Calibri"/>
                <a:cs typeface="Calibri"/>
              </a:rPr>
              <a:t>ов</a:t>
            </a:r>
            <a:r>
              <a:rPr sz="2050" spc="5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дцев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Р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spc="10" dirty="0">
                <a:latin typeface="Calibri"/>
                <a:cs typeface="Calibri"/>
              </a:rPr>
              <a:t>мя</a:t>
            </a:r>
            <a:r>
              <a:rPr sz="2050" dirty="0">
                <a:latin typeface="Calibri"/>
                <a:cs typeface="Calibri"/>
              </a:rPr>
              <a:t>нцева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С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spc="5" dirty="0">
                <a:latin typeface="Calibri"/>
                <a:cs typeface="Calibri"/>
              </a:rPr>
              <a:t>ворова.</a:t>
            </a:r>
            <a:endParaRPr sz="2050">
              <a:latin typeface="Calibri"/>
              <a:cs typeface="Calibri"/>
            </a:endParaRPr>
          </a:p>
          <a:p>
            <a:pPr marL="367030" marR="5080" indent="-354965">
              <a:lnSpc>
                <a:spcPct val="101000"/>
              </a:lnSpc>
              <a:spcBef>
                <a:spcPts val="310"/>
              </a:spcBef>
            </a:pP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29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б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ю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ецки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десан</a:t>
            </a:r>
            <a:r>
              <a:rPr sz="2050" spc="10" dirty="0">
                <a:latin typeface="Calibri"/>
                <a:cs typeface="Calibri"/>
              </a:rPr>
              <a:t>том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Кр</a:t>
            </a:r>
            <a:r>
              <a:rPr sz="2050" dirty="0">
                <a:latin typeface="Calibri"/>
                <a:cs typeface="Calibri"/>
              </a:rPr>
              <a:t>ыму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b="1" spc="-5" dirty="0">
                <a:latin typeface="Calibri"/>
                <a:cs typeface="Calibri"/>
              </a:rPr>
              <a:t>был</a:t>
            </a:r>
            <a:r>
              <a:rPr sz="2050" b="1" spc="-5" dirty="0">
                <a:latin typeface="Times New Roman"/>
                <a:cs typeface="Times New Roman"/>
              </a:rPr>
              <a:t> 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dirty="0">
                <a:latin typeface="Calibri"/>
                <a:cs typeface="Calibri"/>
              </a:rPr>
              <a:t>яж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ло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ра</a:t>
            </a:r>
            <a:r>
              <a:rPr sz="2050" b="1" spc="10" dirty="0">
                <a:latin typeface="Calibri"/>
                <a:cs typeface="Calibri"/>
              </a:rPr>
              <a:t>нен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п</a:t>
            </a:r>
            <a:r>
              <a:rPr sz="2050" b="1" dirty="0">
                <a:latin typeface="Calibri"/>
                <a:cs typeface="Calibri"/>
              </a:rPr>
              <a:t>ул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й,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п</a:t>
            </a:r>
            <a:r>
              <a:rPr sz="2050" b="1" dirty="0">
                <a:latin typeface="Calibri"/>
                <a:cs typeface="Calibri"/>
              </a:rPr>
              <a:t>ро</a:t>
            </a:r>
            <a:r>
              <a:rPr sz="2050" b="1" spc="10" dirty="0">
                <a:latin typeface="Calibri"/>
                <a:cs typeface="Calibri"/>
              </a:rPr>
              <a:t>б</a:t>
            </a:r>
            <a:r>
              <a:rPr sz="2050" b="1" dirty="0">
                <a:latin typeface="Calibri"/>
                <a:cs typeface="Calibri"/>
              </a:rPr>
              <a:t>ивш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й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л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вый</a:t>
            </a:r>
            <a:r>
              <a:rPr sz="2050" b="1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ви</a:t>
            </a:r>
            <a:r>
              <a:rPr sz="2050" b="1" spc="5" dirty="0">
                <a:latin typeface="Calibri"/>
                <a:cs typeface="Calibri"/>
              </a:rPr>
              <a:t>с</a:t>
            </a:r>
            <a:r>
              <a:rPr sz="2050" b="1" dirty="0">
                <a:latin typeface="Calibri"/>
                <a:cs typeface="Calibri"/>
              </a:rPr>
              <a:t>ок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и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выш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дш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й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у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п</a:t>
            </a:r>
            <a:r>
              <a:rPr sz="2050" b="1" dirty="0">
                <a:latin typeface="Calibri"/>
                <a:cs typeface="Calibri"/>
              </a:rPr>
              <a:t>раво</a:t>
            </a:r>
            <a:r>
              <a:rPr sz="2050" b="1" spc="5" dirty="0">
                <a:latin typeface="Calibri"/>
                <a:cs typeface="Calibri"/>
              </a:rPr>
              <a:t>г</a:t>
            </a:r>
            <a:r>
              <a:rPr sz="2050" b="1" dirty="0">
                <a:latin typeface="Calibri"/>
                <a:cs typeface="Calibri"/>
              </a:rPr>
              <a:t>о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5" dirty="0">
                <a:latin typeface="Calibri"/>
                <a:cs typeface="Calibri"/>
              </a:rPr>
              <a:t>г</a:t>
            </a:r>
            <a:r>
              <a:rPr sz="2050" b="1" dirty="0">
                <a:latin typeface="Calibri"/>
                <a:cs typeface="Calibri"/>
              </a:rPr>
              <a:t>лаза,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ко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dirty="0">
                <a:latin typeface="Calibri"/>
                <a:cs typeface="Calibri"/>
              </a:rPr>
              <a:t>орый</a:t>
            </a:r>
            <a:r>
              <a:rPr sz="2050" b="1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б</a:t>
            </a:r>
            <a:r>
              <a:rPr sz="2050" b="1" dirty="0">
                <a:latin typeface="Calibri"/>
                <a:cs typeface="Calibri"/>
              </a:rPr>
              <a:t>ыл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п</a:t>
            </a:r>
            <a:r>
              <a:rPr sz="2050" b="1" dirty="0">
                <a:latin typeface="Calibri"/>
                <a:cs typeface="Calibri"/>
              </a:rPr>
              <a:t>овр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ж</a:t>
            </a:r>
            <a:r>
              <a:rPr sz="2050" b="1" spc="10" dirty="0">
                <a:latin typeface="Calibri"/>
                <a:cs typeface="Calibri"/>
              </a:rPr>
              <a:t>ден</a:t>
            </a:r>
            <a:r>
              <a:rPr sz="2050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367030" marR="176530" indent="-354965">
              <a:lnSpc>
                <a:spcPct val="101000"/>
              </a:lnSpc>
              <a:spcBef>
                <a:spcPts val="310"/>
              </a:spcBef>
            </a:pP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обеди</a:t>
            </a:r>
            <a:r>
              <a:rPr sz="2050" spc="5" dirty="0">
                <a:latin typeface="Calibri"/>
                <a:cs typeface="Calibri"/>
              </a:rPr>
              <a:t>те</a:t>
            </a:r>
            <a:r>
              <a:rPr sz="2050" spc="10" dirty="0">
                <a:latin typeface="Calibri"/>
                <a:cs typeface="Calibri"/>
              </a:rPr>
              <a:t>ль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сск</a:t>
            </a:r>
            <a:r>
              <a:rPr sz="2050" spc="5" dirty="0">
                <a:latin typeface="Calibri"/>
                <a:cs typeface="Calibri"/>
              </a:rPr>
              <a:t>о‐т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ецк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во</a:t>
            </a:r>
            <a:r>
              <a:rPr sz="2050" dirty="0">
                <a:latin typeface="Calibri"/>
                <a:cs typeface="Calibri"/>
              </a:rPr>
              <a:t>йне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1811</a:t>
            </a:r>
            <a:r>
              <a:rPr sz="2050" spc="5" dirty="0">
                <a:latin typeface="Calibri"/>
                <a:cs typeface="Calibri"/>
              </a:rPr>
              <a:t>‐</a:t>
            </a:r>
            <a:r>
              <a:rPr sz="2050" dirty="0">
                <a:latin typeface="Calibri"/>
                <a:cs typeface="Calibri"/>
              </a:rPr>
              <a:t>1812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накан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не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нап</a:t>
            </a:r>
            <a:r>
              <a:rPr sz="2050" spc="10" dirty="0">
                <a:latin typeface="Calibri"/>
                <a:cs typeface="Calibri"/>
              </a:rPr>
              <a:t>ол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н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вск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втор</a:t>
            </a:r>
            <a:r>
              <a:rPr sz="2050" dirty="0">
                <a:latin typeface="Calibri"/>
                <a:cs typeface="Calibri"/>
              </a:rPr>
              <a:t>жени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spc="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(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э</a:t>
            </a:r>
            <a:r>
              <a:rPr sz="2050" spc="10" dirty="0">
                <a:latin typeface="Calibri"/>
                <a:cs typeface="Calibri"/>
              </a:rPr>
              <a:t>том</a:t>
            </a:r>
            <a:r>
              <a:rPr sz="2050" dirty="0">
                <a:latin typeface="Calibri"/>
                <a:cs typeface="Calibri"/>
              </a:rPr>
              <a:t>у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не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ин</a:t>
            </a:r>
            <a:r>
              <a:rPr sz="2050" spc="10" dirty="0">
                <a:latin typeface="Calibri"/>
                <a:cs typeface="Calibri"/>
              </a:rPr>
              <a:t>ял</a:t>
            </a:r>
            <a:r>
              <a:rPr sz="2050" dirty="0">
                <a:latin typeface="Calibri"/>
                <a:cs typeface="Calibri"/>
              </a:rPr>
              <a:t>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час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ие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Т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ци</a:t>
            </a:r>
            <a:r>
              <a:rPr sz="2050" spc="5" dirty="0">
                <a:latin typeface="Calibri"/>
                <a:cs typeface="Calibri"/>
              </a:rPr>
              <a:t>я).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34"/>
              </a:spcBef>
            </a:pPr>
            <a:r>
              <a:rPr sz="2050" dirty="0">
                <a:latin typeface="Calibri"/>
                <a:cs typeface="Calibri"/>
              </a:rPr>
              <a:t>Гене</a:t>
            </a:r>
            <a:r>
              <a:rPr sz="2050" spc="5" dirty="0">
                <a:latin typeface="Calibri"/>
                <a:cs typeface="Calibri"/>
              </a:rPr>
              <a:t>рал‐фе</a:t>
            </a:r>
            <a:r>
              <a:rPr sz="2050" spc="10" dirty="0">
                <a:latin typeface="Calibri"/>
                <a:cs typeface="Calibri"/>
              </a:rPr>
              <a:t>льдмаршал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(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Б</a:t>
            </a:r>
            <a:r>
              <a:rPr sz="2050" spc="10" dirty="0">
                <a:latin typeface="Calibri"/>
                <a:cs typeface="Calibri"/>
              </a:rPr>
              <a:t>оро</a:t>
            </a:r>
            <a:r>
              <a:rPr sz="2050" dirty="0">
                <a:latin typeface="Calibri"/>
                <a:cs typeface="Calibri"/>
              </a:rPr>
              <a:t>дин</a:t>
            </a:r>
            <a:r>
              <a:rPr sz="2050" spc="5" dirty="0">
                <a:latin typeface="Calibri"/>
                <a:cs typeface="Calibri"/>
              </a:rPr>
              <a:t>о).</a:t>
            </a:r>
            <a:endParaRPr sz="2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5135" y="228592"/>
            <a:ext cx="3701826" cy="47129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77303" y="4951926"/>
            <a:ext cx="2096770" cy="19894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85725" algn="ctr">
              <a:lnSpc>
                <a:spcPts val="3929"/>
              </a:lnSpc>
            </a:pPr>
            <a:r>
              <a:rPr sz="3300" b="1" dirty="0">
                <a:latin typeface="Calibri"/>
                <a:cs typeface="Calibri"/>
              </a:rPr>
              <a:t>Л</a:t>
            </a:r>
            <a:r>
              <a:rPr sz="3300" b="1" spc="-5" dirty="0">
                <a:latin typeface="Calibri"/>
                <a:cs typeface="Calibri"/>
              </a:rPr>
              <a:t>юдв</a:t>
            </a:r>
            <a:r>
              <a:rPr sz="3300" b="1" dirty="0">
                <a:latin typeface="Calibri"/>
                <a:cs typeface="Calibri"/>
              </a:rPr>
              <a:t>иг</a:t>
            </a:r>
            <a:r>
              <a:rPr sz="3300" b="1" dirty="0">
                <a:latin typeface="Times New Roman"/>
                <a:cs typeface="Times New Roman"/>
              </a:rPr>
              <a:t> </a:t>
            </a:r>
            <a:r>
              <a:rPr sz="3300" b="1" dirty="0">
                <a:latin typeface="Calibri"/>
                <a:cs typeface="Calibri"/>
              </a:rPr>
              <a:t>ван</a:t>
            </a:r>
            <a:r>
              <a:rPr sz="3300" b="1" dirty="0">
                <a:latin typeface="Times New Roman"/>
                <a:cs typeface="Times New Roman"/>
              </a:rPr>
              <a:t> </a:t>
            </a:r>
            <a:r>
              <a:rPr sz="3300" b="1" dirty="0">
                <a:latin typeface="Calibri"/>
                <a:cs typeface="Calibri"/>
              </a:rPr>
              <a:t>БЕТХ</a:t>
            </a:r>
            <a:r>
              <a:rPr sz="3300" b="1" spc="-5" dirty="0">
                <a:latin typeface="Calibri"/>
                <a:cs typeface="Calibri"/>
              </a:rPr>
              <a:t>О</a:t>
            </a:r>
            <a:r>
              <a:rPr sz="3300" b="1" dirty="0">
                <a:latin typeface="Calibri"/>
                <a:cs typeface="Calibri"/>
              </a:rPr>
              <a:t>ВЕН</a:t>
            </a:r>
            <a:endParaRPr sz="33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685"/>
              </a:spcBef>
            </a:pPr>
            <a:r>
              <a:rPr sz="2900" b="1" spc="-10" dirty="0">
                <a:latin typeface="Calibri"/>
                <a:cs typeface="Calibri"/>
              </a:rPr>
              <a:t>(</a:t>
            </a:r>
            <a:r>
              <a:rPr sz="2900" b="1" spc="-20" dirty="0">
                <a:latin typeface="Calibri"/>
                <a:cs typeface="Calibri"/>
              </a:rPr>
              <a:t>177</a:t>
            </a:r>
            <a:r>
              <a:rPr sz="2900" b="1" spc="-15" dirty="0">
                <a:latin typeface="Calibri"/>
                <a:cs typeface="Calibri"/>
              </a:rPr>
              <a:t>0</a:t>
            </a:r>
            <a:r>
              <a:rPr sz="2900" b="1" spc="-70" dirty="0">
                <a:latin typeface="Times New Roman"/>
                <a:cs typeface="Times New Roman"/>
              </a:rPr>
              <a:t> </a:t>
            </a:r>
            <a:r>
              <a:rPr sz="2900" b="1" spc="-15" dirty="0">
                <a:latin typeface="Calibri"/>
                <a:cs typeface="Calibri"/>
              </a:rPr>
              <a:t>–</a:t>
            </a:r>
            <a:r>
              <a:rPr sz="2900" b="1" spc="-70" dirty="0">
                <a:latin typeface="Times New Roman"/>
                <a:cs typeface="Times New Roman"/>
              </a:rPr>
              <a:t> </a:t>
            </a:r>
            <a:r>
              <a:rPr sz="2900" b="1" spc="-20" dirty="0">
                <a:latin typeface="Calibri"/>
                <a:cs typeface="Calibri"/>
              </a:rPr>
              <a:t>1827</a:t>
            </a:r>
            <a:r>
              <a:rPr sz="2900" b="1" spc="-10" dirty="0">
                <a:latin typeface="Calibri"/>
                <a:cs typeface="Calibri"/>
              </a:rPr>
              <a:t>)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15938" y="332635"/>
            <a:ext cx="6203950" cy="69824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01394" marR="551815" indent="-354965">
              <a:lnSpc>
                <a:spcPct val="100299"/>
              </a:lnSpc>
            </a:pPr>
            <a:r>
              <a:rPr sz="2450" b="1" spc="5" dirty="0">
                <a:latin typeface="Calibri"/>
                <a:cs typeface="Calibri"/>
              </a:rPr>
              <a:t>В</a:t>
            </a:r>
            <a:r>
              <a:rPr sz="2450" b="1" spc="10" dirty="0">
                <a:latin typeface="Calibri"/>
                <a:cs typeface="Calibri"/>
              </a:rPr>
              <a:t>еликий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немецкий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компози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ор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и</a:t>
            </a:r>
            <a:r>
              <a:rPr sz="2450" b="1" spc="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пианис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5" dirty="0">
                <a:latin typeface="Calibri"/>
                <a:cs typeface="Calibri"/>
              </a:rPr>
              <a:t>,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предс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ави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ель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«венской</a:t>
            </a:r>
            <a:r>
              <a:rPr sz="2450" b="1" spc="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кла</a:t>
            </a:r>
            <a:r>
              <a:rPr sz="2450" b="1" spc="5" dirty="0">
                <a:latin typeface="Calibri"/>
                <a:cs typeface="Calibri"/>
              </a:rPr>
              <a:t>с</a:t>
            </a:r>
            <a:r>
              <a:rPr sz="2450" b="1" spc="10" dirty="0">
                <a:latin typeface="Calibri"/>
                <a:cs typeface="Calibri"/>
              </a:rPr>
              <a:t>с</a:t>
            </a:r>
            <a:r>
              <a:rPr sz="2450" b="1" spc="5" dirty="0">
                <a:latin typeface="Calibri"/>
                <a:cs typeface="Calibri"/>
              </a:rPr>
              <a:t>и</a:t>
            </a:r>
            <a:r>
              <a:rPr sz="2450" b="1" spc="10" dirty="0">
                <a:latin typeface="Calibri"/>
                <a:cs typeface="Calibri"/>
              </a:rPr>
              <a:t>ческой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школы».</a:t>
            </a:r>
            <a:endParaRPr sz="2450">
              <a:latin typeface="Calibri"/>
              <a:cs typeface="Calibri"/>
            </a:endParaRPr>
          </a:p>
          <a:p>
            <a:pPr marL="1001394" marR="130810" indent="-354965">
              <a:lnSpc>
                <a:spcPts val="2920"/>
              </a:lnSpc>
              <a:spcBef>
                <a:spcPts val="770"/>
              </a:spcBef>
            </a:pPr>
            <a:r>
              <a:rPr sz="2450" b="1" spc="15" dirty="0">
                <a:latin typeface="Calibri"/>
                <a:cs typeface="Calibri"/>
              </a:rPr>
              <a:t>Од</a:t>
            </a:r>
            <a:r>
              <a:rPr sz="2450" b="1" spc="5" dirty="0">
                <a:latin typeface="Calibri"/>
                <a:cs typeface="Calibri"/>
              </a:rPr>
              <a:t>и</a:t>
            </a:r>
            <a:r>
              <a:rPr sz="2450" b="1" spc="10" dirty="0">
                <a:latin typeface="Calibri"/>
                <a:cs typeface="Calibri"/>
              </a:rPr>
              <a:t>н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из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наиболее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уважаемых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и</a:t>
            </a:r>
            <a:r>
              <a:rPr sz="2450" b="1" spc="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исполн</a:t>
            </a:r>
            <a:r>
              <a:rPr sz="2450" b="1" spc="5" dirty="0">
                <a:latin typeface="Calibri"/>
                <a:cs typeface="Calibri"/>
              </a:rPr>
              <a:t>я</a:t>
            </a:r>
            <a:r>
              <a:rPr sz="2450" b="1" spc="10" dirty="0">
                <a:latin typeface="Calibri"/>
                <a:cs typeface="Calibri"/>
              </a:rPr>
              <a:t>емых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компози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оров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в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мире.</a:t>
            </a:r>
            <a:endParaRPr sz="2450">
              <a:latin typeface="Calibri"/>
              <a:cs typeface="Calibri"/>
            </a:endParaRPr>
          </a:p>
          <a:p>
            <a:pPr marL="1001394" marR="598805" indent="-354965">
              <a:lnSpc>
                <a:spcPct val="101000"/>
              </a:lnSpc>
              <a:spcBef>
                <a:spcPts val="1170"/>
              </a:spcBef>
            </a:pPr>
            <a:r>
              <a:rPr sz="2050" dirty="0">
                <a:latin typeface="Calibri"/>
                <a:cs typeface="Calibri"/>
              </a:rPr>
              <a:t>Пис</a:t>
            </a:r>
            <a:r>
              <a:rPr sz="2050" spc="10" dirty="0">
                <a:latin typeface="Calibri"/>
                <a:cs typeface="Calibri"/>
              </a:rPr>
              <a:t>ал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зыку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во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все</a:t>
            </a:r>
            <a:r>
              <a:rPr sz="2050" spc="5" dirty="0">
                <a:latin typeface="Calibri"/>
                <a:cs typeface="Calibri"/>
              </a:rPr>
              <a:t>х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щес</a:t>
            </a:r>
            <a:r>
              <a:rPr sz="2050" spc="5" dirty="0">
                <a:latin typeface="Calibri"/>
                <a:cs typeface="Calibri"/>
              </a:rPr>
              <a:t>тво</a:t>
            </a:r>
            <a:r>
              <a:rPr sz="2050" dirty="0">
                <a:latin typeface="Calibri"/>
                <a:cs typeface="Calibri"/>
              </a:rPr>
              <a:t>вавши</a:t>
            </a:r>
            <a:r>
              <a:rPr sz="2050" spc="5" dirty="0">
                <a:latin typeface="Calibri"/>
                <a:cs typeface="Calibri"/>
              </a:rPr>
              <a:t>х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ег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вр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мя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жан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ах</a:t>
            </a:r>
            <a:r>
              <a:rPr sz="2050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1001394" marR="5080" indent="-354965">
              <a:lnSpc>
                <a:spcPct val="101200"/>
              </a:lnSpc>
              <a:spcBef>
                <a:spcPts val="490"/>
              </a:spcBef>
            </a:pP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26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на</a:t>
            </a:r>
            <a:r>
              <a:rPr sz="2050" spc="-5" dirty="0">
                <a:latin typeface="Calibri"/>
                <a:cs typeface="Calibri"/>
              </a:rPr>
              <a:t>ч</a:t>
            </a:r>
            <a:r>
              <a:rPr sz="2050" dirty="0">
                <a:latin typeface="Calibri"/>
                <a:cs typeface="Calibri"/>
              </a:rPr>
              <a:t>инае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5" dirty="0">
                <a:latin typeface="Calibri"/>
                <a:cs typeface="Calibri"/>
              </a:rPr>
              <a:t>рят</a:t>
            </a:r>
            <a:r>
              <a:rPr sz="2050" dirty="0">
                <a:latin typeface="Calibri"/>
                <a:cs typeface="Calibri"/>
              </a:rPr>
              <a:t>ь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spc="5" dirty="0">
                <a:latin typeface="Calibri"/>
                <a:cs typeface="Calibri"/>
              </a:rPr>
              <a:t>х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(</a:t>
            </a:r>
            <a:r>
              <a:rPr sz="2050" dirty="0">
                <a:latin typeface="Calibri"/>
                <a:cs typeface="Calibri"/>
              </a:rPr>
              <a:t>у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нег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азвивае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spc="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ини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5" dirty="0">
                <a:latin typeface="Calibri"/>
                <a:cs typeface="Calibri"/>
              </a:rPr>
              <a:t>—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во</a:t>
            </a:r>
            <a:r>
              <a:rPr sz="2050" dirty="0">
                <a:latin typeface="Calibri"/>
                <a:cs typeface="Calibri"/>
              </a:rPr>
              <a:t>сп</a:t>
            </a:r>
            <a:r>
              <a:rPr sz="2050" spc="10" dirty="0">
                <a:latin typeface="Calibri"/>
                <a:cs typeface="Calibri"/>
              </a:rPr>
              <a:t>ал</a:t>
            </a:r>
            <a:r>
              <a:rPr sz="2050" dirty="0">
                <a:latin typeface="Calibri"/>
                <a:cs typeface="Calibri"/>
              </a:rPr>
              <a:t>ение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вн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spc="5" dirty="0">
                <a:latin typeface="Calibri"/>
                <a:cs typeface="Calibri"/>
              </a:rPr>
              <a:t>тр</a:t>
            </a:r>
            <a:r>
              <a:rPr sz="2050" dirty="0">
                <a:latin typeface="Calibri"/>
                <a:cs typeface="Calibri"/>
              </a:rPr>
              <a:t>еннег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spc="5" dirty="0">
                <a:latin typeface="Calibri"/>
                <a:cs typeface="Calibri"/>
              </a:rPr>
              <a:t>х</a:t>
            </a:r>
            <a:r>
              <a:rPr sz="2050" dirty="0">
                <a:latin typeface="Calibri"/>
                <a:cs typeface="Calibri"/>
              </a:rPr>
              <a:t>а,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10" dirty="0">
                <a:latin typeface="Calibri"/>
                <a:cs typeface="Calibri"/>
              </a:rPr>
              <a:t>во</a:t>
            </a:r>
            <a:r>
              <a:rPr sz="2050" dirty="0">
                <a:latin typeface="Calibri"/>
                <a:cs typeface="Calibri"/>
              </a:rPr>
              <a:t>д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dirty="0">
                <a:latin typeface="Calibri"/>
                <a:cs typeface="Calibri"/>
              </a:rPr>
              <a:t>щее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з</a:t>
            </a:r>
            <a:r>
              <a:rPr sz="2050" spc="5" dirty="0">
                <a:latin typeface="Calibri"/>
                <a:cs typeface="Calibri"/>
              </a:rPr>
              <a:t>во</a:t>
            </a:r>
            <a:r>
              <a:rPr sz="2050" dirty="0">
                <a:latin typeface="Calibri"/>
                <a:cs typeface="Calibri"/>
              </a:rPr>
              <a:t>ну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шах</a:t>
            </a:r>
            <a:r>
              <a:rPr sz="2050" spc="5" dirty="0">
                <a:latin typeface="Calibri"/>
                <a:cs typeface="Calibri"/>
              </a:rPr>
              <a:t>).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По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dirty="0">
                <a:latin typeface="Calibri"/>
                <a:cs typeface="Calibri"/>
              </a:rPr>
              <a:t>и</a:t>
            </a:r>
            <a:r>
              <a:rPr sz="2050" b="1" spc="10" dirty="0">
                <a:latin typeface="Calibri"/>
                <a:cs typeface="Calibri"/>
              </a:rPr>
              <a:t>м</a:t>
            </a:r>
            <a:r>
              <a:rPr sz="2050" b="1" dirty="0">
                <a:latin typeface="Calibri"/>
                <a:cs typeface="Calibri"/>
              </a:rPr>
              <a:t>ая,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ч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dirty="0">
                <a:latin typeface="Calibri"/>
                <a:cs typeface="Calibri"/>
              </a:rPr>
              <a:t>о</a:t>
            </a:r>
            <a:r>
              <a:rPr sz="2050" b="1" dirty="0">
                <a:latin typeface="Times New Roman"/>
                <a:cs typeface="Times New Roman"/>
              </a:rPr>
              <a:t> </a:t>
            </a:r>
            <a:r>
              <a:rPr sz="2050" b="1" spc="5" dirty="0">
                <a:latin typeface="Calibri"/>
                <a:cs typeface="Calibri"/>
              </a:rPr>
              <a:t>гл</a:t>
            </a:r>
            <a:r>
              <a:rPr sz="2050" b="1" spc="-5" dirty="0">
                <a:latin typeface="Calibri"/>
                <a:cs typeface="Calibri"/>
              </a:rPr>
              <a:t>у</a:t>
            </a:r>
            <a:r>
              <a:rPr sz="2050" b="1" dirty="0">
                <a:latin typeface="Calibri"/>
                <a:cs typeface="Calibri"/>
              </a:rPr>
              <a:t>х</a:t>
            </a:r>
            <a:r>
              <a:rPr sz="2050" b="1" spc="-5" dirty="0">
                <a:latin typeface="Calibri"/>
                <a:cs typeface="Calibri"/>
              </a:rPr>
              <a:t>от</a:t>
            </a:r>
            <a:r>
              <a:rPr sz="2050" b="1" dirty="0">
                <a:latin typeface="Calibri"/>
                <a:cs typeface="Calibri"/>
              </a:rPr>
              <a:t>а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не</a:t>
            </a:r>
            <a:r>
              <a:rPr sz="2050" b="1" spc="5" dirty="0">
                <a:latin typeface="Calibri"/>
                <a:cs typeface="Calibri"/>
              </a:rPr>
              <a:t>и</a:t>
            </a:r>
            <a:r>
              <a:rPr sz="2050" b="1" spc="-5" dirty="0">
                <a:latin typeface="Calibri"/>
                <a:cs typeface="Calibri"/>
              </a:rPr>
              <a:t>зл</a:t>
            </a:r>
            <a:r>
              <a:rPr sz="2050" b="1" dirty="0">
                <a:latin typeface="Calibri"/>
                <a:cs typeface="Calibri"/>
              </a:rPr>
              <a:t>ечим</a:t>
            </a:r>
            <a:r>
              <a:rPr sz="2050" b="1" spc="-5" dirty="0">
                <a:latin typeface="Calibri"/>
                <a:cs typeface="Calibri"/>
              </a:rPr>
              <a:t>а</a:t>
            </a:r>
            <a:r>
              <a:rPr sz="2050" b="1" dirty="0">
                <a:latin typeface="Calibri"/>
                <a:cs typeface="Calibri"/>
              </a:rPr>
              <a:t>,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-5" dirty="0">
                <a:latin typeface="Calibri"/>
                <a:cs typeface="Calibri"/>
              </a:rPr>
              <a:t>о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б</a:t>
            </a:r>
            <a:r>
              <a:rPr sz="2050" b="1" spc="-5" dirty="0">
                <a:latin typeface="Calibri"/>
                <a:cs typeface="Calibri"/>
              </a:rPr>
              <a:t>ы</a:t>
            </a:r>
            <a:r>
              <a:rPr sz="2050" b="1" dirty="0">
                <a:latin typeface="Calibri"/>
                <a:cs typeface="Calibri"/>
              </a:rPr>
              <a:t>л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б</a:t>
            </a:r>
            <a:r>
              <a:rPr sz="2050" b="1" spc="-5" dirty="0">
                <a:latin typeface="Calibri"/>
                <a:cs typeface="Calibri"/>
              </a:rPr>
              <a:t>лизо</a:t>
            </a:r>
            <a:r>
              <a:rPr sz="2050" b="1" dirty="0">
                <a:latin typeface="Calibri"/>
                <a:cs typeface="Calibri"/>
              </a:rPr>
              <a:t>к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к</a:t>
            </a:r>
            <a:r>
              <a:rPr sz="2050" b="1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с</a:t>
            </a:r>
            <a:r>
              <a:rPr sz="2050" b="1" spc="-5" dirty="0">
                <a:latin typeface="Calibri"/>
                <a:cs typeface="Calibri"/>
              </a:rPr>
              <a:t>а</a:t>
            </a:r>
            <a:r>
              <a:rPr sz="2050" b="1" dirty="0">
                <a:latin typeface="Calibri"/>
                <a:cs typeface="Calibri"/>
              </a:rPr>
              <a:t>м</a:t>
            </a:r>
            <a:r>
              <a:rPr sz="2050" b="1" spc="-5" dirty="0">
                <a:latin typeface="Calibri"/>
                <a:cs typeface="Calibri"/>
              </a:rPr>
              <a:t>оу</a:t>
            </a:r>
            <a:r>
              <a:rPr sz="2050" b="1" dirty="0">
                <a:latin typeface="Calibri"/>
                <a:cs typeface="Calibri"/>
              </a:rPr>
              <a:t>б</a:t>
            </a:r>
            <a:r>
              <a:rPr sz="2050" b="1" spc="-5" dirty="0">
                <a:latin typeface="Calibri"/>
                <a:cs typeface="Calibri"/>
              </a:rPr>
              <a:t>ий</a:t>
            </a:r>
            <a:r>
              <a:rPr sz="2050" b="1" dirty="0">
                <a:latin typeface="Calibri"/>
                <a:cs typeface="Calibri"/>
              </a:rPr>
              <a:t>с</a:t>
            </a:r>
            <a:r>
              <a:rPr sz="2050" b="1" spc="-5" dirty="0">
                <a:latin typeface="Calibri"/>
                <a:cs typeface="Calibri"/>
              </a:rPr>
              <a:t>тву</a:t>
            </a:r>
            <a:r>
              <a:rPr sz="2050" b="1" dirty="0">
                <a:latin typeface="Calibri"/>
                <a:cs typeface="Calibri"/>
              </a:rPr>
              <a:t>,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но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н</a:t>
            </a:r>
            <a:r>
              <a:rPr sz="2050" b="1" spc="-5" dirty="0">
                <a:latin typeface="Calibri"/>
                <a:cs typeface="Calibri"/>
              </a:rPr>
              <a:t>а</a:t>
            </a:r>
            <a:r>
              <a:rPr sz="2050" b="1" dirty="0">
                <a:latin typeface="Calibri"/>
                <a:cs typeface="Calibri"/>
              </a:rPr>
              <a:t>ч</a:t>
            </a:r>
            <a:r>
              <a:rPr sz="2050" b="1" spc="-5" dirty="0">
                <a:latin typeface="Calibri"/>
                <a:cs typeface="Calibri"/>
              </a:rPr>
              <a:t>а</a:t>
            </a:r>
            <a:r>
              <a:rPr sz="2050" b="1" dirty="0">
                <a:latin typeface="Calibri"/>
                <a:cs typeface="Calibri"/>
              </a:rPr>
              <a:t>л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п</a:t>
            </a:r>
            <a:r>
              <a:rPr sz="2050" b="1" spc="-5" dirty="0">
                <a:latin typeface="Calibri"/>
                <a:cs typeface="Calibri"/>
              </a:rPr>
              <a:t>и</a:t>
            </a:r>
            <a:r>
              <a:rPr sz="2050" b="1" dirty="0">
                <a:latin typeface="Calibri"/>
                <a:cs typeface="Calibri"/>
              </a:rPr>
              <a:t>с</a:t>
            </a:r>
            <a:r>
              <a:rPr sz="2050" b="1" spc="-5" dirty="0">
                <a:latin typeface="Calibri"/>
                <a:cs typeface="Calibri"/>
              </a:rPr>
              <a:t>ат</a:t>
            </a:r>
            <a:r>
              <a:rPr sz="2050" b="1" dirty="0">
                <a:latin typeface="Calibri"/>
                <a:cs typeface="Calibri"/>
              </a:rPr>
              <a:t>ь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Т</a:t>
            </a:r>
            <a:r>
              <a:rPr sz="2050" b="1" spc="-5" dirty="0">
                <a:latin typeface="Calibri"/>
                <a:cs typeface="Calibri"/>
              </a:rPr>
              <a:t>р</a:t>
            </a:r>
            <a:r>
              <a:rPr sz="2050" b="1" dirty="0">
                <a:latin typeface="Calibri"/>
                <a:cs typeface="Calibri"/>
              </a:rPr>
              <a:t>е</a:t>
            </a:r>
            <a:r>
              <a:rPr sz="2050" b="1" spc="-5" dirty="0">
                <a:latin typeface="Calibri"/>
                <a:cs typeface="Calibri"/>
              </a:rPr>
              <a:t>ть</a:t>
            </a:r>
            <a:r>
              <a:rPr sz="2050" b="1" dirty="0">
                <a:latin typeface="Calibri"/>
                <a:cs typeface="Calibri"/>
              </a:rPr>
              <a:t>ю</a:t>
            </a:r>
            <a:r>
              <a:rPr sz="2050" b="1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с</a:t>
            </a:r>
            <a:r>
              <a:rPr sz="2050" b="1" spc="-5" dirty="0">
                <a:latin typeface="Calibri"/>
                <a:cs typeface="Calibri"/>
              </a:rPr>
              <a:t>и</a:t>
            </a:r>
            <a:r>
              <a:rPr sz="2050" b="1" dirty="0">
                <a:latin typeface="Calibri"/>
                <a:cs typeface="Calibri"/>
              </a:rPr>
              <a:t>мфон</a:t>
            </a:r>
            <a:r>
              <a:rPr sz="2050" b="1" spc="-5" dirty="0">
                <a:latin typeface="Calibri"/>
                <a:cs typeface="Calibri"/>
              </a:rPr>
              <a:t>и</a:t>
            </a:r>
            <a:r>
              <a:rPr sz="2050" b="1" dirty="0">
                <a:latin typeface="Calibri"/>
                <a:cs typeface="Calibri"/>
              </a:rPr>
              <a:t>ю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(</a:t>
            </a:r>
            <a:r>
              <a:rPr sz="2050" b="1" spc="-5" dirty="0">
                <a:latin typeface="Calibri"/>
                <a:cs typeface="Calibri"/>
              </a:rPr>
              <a:t>«</a:t>
            </a:r>
            <a:r>
              <a:rPr sz="2050" b="1" dirty="0">
                <a:latin typeface="Calibri"/>
                <a:cs typeface="Calibri"/>
              </a:rPr>
              <a:t>Ге</a:t>
            </a:r>
            <a:r>
              <a:rPr sz="2050" b="1" spc="-5" dirty="0">
                <a:latin typeface="Calibri"/>
                <a:cs typeface="Calibri"/>
              </a:rPr>
              <a:t>рои</a:t>
            </a:r>
            <a:r>
              <a:rPr sz="2050" b="1" spc="5" dirty="0">
                <a:latin typeface="Calibri"/>
                <a:cs typeface="Calibri"/>
              </a:rPr>
              <a:t>ческ</a:t>
            </a:r>
            <a:r>
              <a:rPr sz="2050" b="1" spc="-5" dirty="0">
                <a:latin typeface="Calibri"/>
                <a:cs typeface="Calibri"/>
              </a:rPr>
              <a:t>ую»</a:t>
            </a:r>
            <a:r>
              <a:rPr sz="2050" b="1" dirty="0">
                <a:latin typeface="Calibri"/>
                <a:cs typeface="Calibri"/>
              </a:rPr>
              <a:t>)</a:t>
            </a:r>
            <a:r>
              <a:rPr sz="2050" b="1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1001394" marR="133985" indent="-354965">
              <a:lnSpc>
                <a:spcPct val="101800"/>
              </a:lnSpc>
              <a:spcBef>
                <a:spcPts val="475"/>
              </a:spcBef>
            </a:pPr>
            <a:r>
              <a:rPr sz="2050" dirty="0">
                <a:latin typeface="Calibri"/>
                <a:cs typeface="Calibri"/>
              </a:rPr>
              <a:t>1808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–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едний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нце</a:t>
            </a:r>
            <a:r>
              <a:rPr sz="2050" spc="5" dirty="0">
                <a:latin typeface="Calibri"/>
                <a:cs typeface="Calibri"/>
              </a:rPr>
              <a:t>рт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Бе</a:t>
            </a:r>
            <a:r>
              <a:rPr sz="2050" spc="5" dirty="0">
                <a:latin typeface="Calibri"/>
                <a:cs typeface="Calibri"/>
              </a:rPr>
              <a:t>тхо</a:t>
            </a:r>
            <a:r>
              <a:rPr sz="2050" dirty="0">
                <a:latin typeface="Calibri"/>
                <a:cs typeface="Calibri"/>
              </a:rPr>
              <a:t>вена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ка</a:t>
            </a:r>
            <a:r>
              <a:rPr sz="2050" spc="-5" dirty="0">
                <a:latin typeface="Calibri"/>
                <a:cs typeface="Calibri"/>
              </a:rPr>
              <a:t>ч</a:t>
            </a:r>
            <a:r>
              <a:rPr sz="2050" dirty="0">
                <a:latin typeface="Calibri"/>
                <a:cs typeface="Calibri"/>
              </a:rPr>
              <a:t>ес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ве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пианис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(о</a:t>
            </a:r>
            <a:r>
              <a:rPr sz="2050" dirty="0">
                <a:latin typeface="Calibri"/>
                <a:cs typeface="Calibri"/>
              </a:rPr>
              <a:t>н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же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ч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ыши</a:t>
            </a:r>
            <a:r>
              <a:rPr sz="2050" spc="5" dirty="0">
                <a:latin typeface="Calibri"/>
                <a:cs typeface="Calibri"/>
              </a:rPr>
              <a:t>т).</a:t>
            </a:r>
            <a:endParaRPr sz="2050">
              <a:latin typeface="Calibri"/>
              <a:cs typeface="Calibri"/>
            </a:endParaRPr>
          </a:p>
          <a:p>
            <a:pPr marL="1001394" marR="44450" indent="-354965">
              <a:lnSpc>
                <a:spcPct val="101800"/>
              </a:lnSpc>
              <a:spcBef>
                <a:spcPts val="475"/>
              </a:spcBef>
            </a:pPr>
            <a:r>
              <a:rPr sz="2050" b="1" dirty="0">
                <a:latin typeface="Calibri"/>
                <a:cs typeface="Calibri"/>
              </a:rPr>
              <a:t>В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44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5" dirty="0">
                <a:latin typeface="Calibri"/>
                <a:cs typeface="Calibri"/>
              </a:rPr>
              <a:t>г</a:t>
            </a:r>
            <a:r>
              <a:rPr sz="2050" b="1" dirty="0">
                <a:latin typeface="Calibri"/>
                <a:cs typeface="Calibri"/>
              </a:rPr>
              <a:t>ода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п</a:t>
            </a:r>
            <a:r>
              <a:rPr sz="2050" b="1" dirty="0">
                <a:latin typeface="Calibri"/>
                <a:cs typeface="Calibri"/>
              </a:rPr>
              <a:t>ол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dirty="0">
                <a:latin typeface="Calibri"/>
                <a:cs typeface="Calibri"/>
              </a:rPr>
              <a:t>о</a:t>
            </a:r>
            <a:r>
              <a:rPr sz="2050" b="1" spc="5" dirty="0">
                <a:latin typeface="Calibri"/>
                <a:cs typeface="Calibri"/>
              </a:rPr>
              <a:t>с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dirty="0">
                <a:latin typeface="Calibri"/>
                <a:cs typeface="Calibri"/>
              </a:rPr>
              <a:t>ью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р</a:t>
            </a:r>
            <a:r>
              <a:rPr sz="2050" b="1" spc="10" dirty="0">
                <a:latin typeface="Calibri"/>
                <a:cs typeface="Calibri"/>
              </a:rPr>
              <a:t>яе</a:t>
            </a:r>
            <a:r>
              <a:rPr sz="2050" b="1" dirty="0">
                <a:latin typeface="Calibri"/>
                <a:cs typeface="Calibri"/>
              </a:rPr>
              <a:t>т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5" dirty="0">
                <a:latin typeface="Calibri"/>
                <a:cs typeface="Calibri"/>
              </a:rPr>
              <a:t>с</a:t>
            </a:r>
            <a:r>
              <a:rPr sz="2050" b="1" dirty="0">
                <a:latin typeface="Calibri"/>
                <a:cs typeface="Calibri"/>
              </a:rPr>
              <a:t>лу</a:t>
            </a:r>
            <a:r>
              <a:rPr sz="2050" b="1" spc="5" dirty="0">
                <a:latin typeface="Calibri"/>
                <a:cs typeface="Calibri"/>
              </a:rPr>
              <a:t>х</a:t>
            </a:r>
            <a:r>
              <a:rPr sz="2050" dirty="0">
                <a:latin typeface="Calibri"/>
                <a:cs typeface="Calibri"/>
              </a:rPr>
              <a:t>,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еще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13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,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д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сам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5" dirty="0">
                <a:latin typeface="Calibri"/>
                <a:cs typeface="Calibri"/>
              </a:rPr>
              <a:t>рт</a:t>
            </a:r>
            <a:r>
              <a:rPr sz="2050" dirty="0">
                <a:latin typeface="Calibri"/>
                <a:cs typeface="Calibri"/>
              </a:rPr>
              <a:t>и,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ро</a:t>
            </a:r>
            <a:r>
              <a:rPr sz="2050" dirty="0">
                <a:latin typeface="Calibri"/>
                <a:cs typeface="Calibri"/>
              </a:rPr>
              <a:t>д</a:t>
            </a:r>
            <a:r>
              <a:rPr sz="2050" spc="10" dirty="0">
                <a:latin typeface="Calibri"/>
                <a:cs typeface="Calibri"/>
              </a:rPr>
              <a:t>ол</a:t>
            </a:r>
            <a:r>
              <a:rPr sz="2050" dirty="0">
                <a:latin typeface="Calibri"/>
                <a:cs typeface="Calibri"/>
              </a:rPr>
              <a:t>жае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пис</a:t>
            </a:r>
            <a:r>
              <a:rPr sz="2050" spc="5" dirty="0">
                <a:latin typeface="Calibri"/>
                <a:cs typeface="Calibri"/>
              </a:rPr>
              <a:t>ат</a:t>
            </a:r>
            <a:r>
              <a:rPr sz="2050" dirty="0">
                <a:latin typeface="Calibri"/>
                <a:cs typeface="Calibri"/>
              </a:rPr>
              <a:t>ь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зык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R="80010" algn="ctr">
              <a:lnSpc>
                <a:spcPts val="2195"/>
              </a:lnSpc>
              <a:spcBef>
                <a:spcPts val="585"/>
              </a:spcBef>
            </a:pPr>
            <a:r>
              <a:rPr sz="1850" dirty="0">
                <a:latin typeface="Calibri"/>
                <a:cs typeface="Calibri"/>
              </a:rPr>
              <a:t>(</a:t>
            </a:r>
            <a:r>
              <a:rPr sz="1850" i="1" spc="-5" dirty="0">
                <a:latin typeface="Calibri"/>
                <a:cs typeface="Calibri"/>
              </a:rPr>
              <a:t>В</a:t>
            </a:r>
            <a:r>
              <a:rPr sz="1850" i="1" dirty="0">
                <a:latin typeface="Calibri"/>
                <a:cs typeface="Calibri"/>
              </a:rPr>
              <a:t>се</a:t>
            </a:r>
            <a:r>
              <a:rPr sz="1850" i="1" spc="-5" dirty="0">
                <a:latin typeface="Calibri"/>
                <a:cs typeface="Calibri"/>
              </a:rPr>
              <a:t>г</a:t>
            </a:r>
            <a:r>
              <a:rPr sz="1850" i="1" dirty="0">
                <a:latin typeface="Calibri"/>
                <a:cs typeface="Calibri"/>
              </a:rPr>
              <a:t>о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Бетховен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создал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9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симфоний,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8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увертюр,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7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разных</a:t>
            </a:r>
            <a:endParaRPr sz="1850">
              <a:latin typeface="Calibri"/>
              <a:cs typeface="Calibri"/>
            </a:endParaRPr>
          </a:p>
          <a:p>
            <a:pPr marL="12065" marR="92710" algn="ctr">
              <a:lnSpc>
                <a:spcPts val="2280"/>
              </a:lnSpc>
            </a:pPr>
            <a:r>
              <a:rPr sz="1850" i="1" dirty="0">
                <a:latin typeface="Calibri"/>
                <a:cs typeface="Calibri"/>
              </a:rPr>
              <a:t>концертов,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оперу,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балет,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мессу,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16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квартетов,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6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трио,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53</a:t>
            </a:r>
            <a:r>
              <a:rPr sz="1850" i="1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сонаты,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музыку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к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3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спектаклям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и</a:t>
            </a:r>
            <a:r>
              <a:rPr sz="1850" i="1" spc="-45" dirty="0">
                <a:latin typeface="Times New Roman"/>
                <a:cs typeface="Times New Roman"/>
              </a:rPr>
              <a:t> </a:t>
            </a:r>
            <a:r>
              <a:rPr sz="1850" i="1" dirty="0">
                <a:latin typeface="Calibri"/>
                <a:cs typeface="Calibri"/>
              </a:rPr>
              <a:t>песни</a:t>
            </a:r>
            <a:r>
              <a:rPr sz="1850" i="1" spc="-5" dirty="0">
                <a:latin typeface="Calibri"/>
                <a:cs typeface="Calibri"/>
              </a:rPr>
              <a:t>.</a:t>
            </a:r>
            <a:r>
              <a:rPr sz="1850" dirty="0">
                <a:latin typeface="Calibri"/>
                <a:cs typeface="Calibri"/>
              </a:rPr>
              <a:t>)</a:t>
            </a:r>
            <a:endParaRPr sz="18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43761" y="5486012"/>
            <a:ext cx="2096770" cy="18383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0795" algn="ctr">
              <a:lnSpc>
                <a:spcPct val="96400"/>
              </a:lnSpc>
            </a:pPr>
            <a:r>
              <a:rPr sz="3300" b="1" spc="-5" dirty="0">
                <a:latin typeface="Calibri"/>
                <a:cs typeface="Calibri"/>
              </a:rPr>
              <a:t>Фра</a:t>
            </a:r>
            <a:r>
              <a:rPr sz="3300" b="1" dirty="0">
                <a:latin typeface="Calibri"/>
                <a:cs typeface="Calibri"/>
              </a:rPr>
              <a:t>нклин</a:t>
            </a:r>
            <a:r>
              <a:rPr sz="3300" b="1" dirty="0">
                <a:latin typeface="Times New Roman"/>
                <a:cs typeface="Times New Roman"/>
              </a:rPr>
              <a:t> </a:t>
            </a:r>
            <a:r>
              <a:rPr sz="3300" b="1" dirty="0">
                <a:latin typeface="Calibri"/>
                <a:cs typeface="Calibri"/>
              </a:rPr>
              <a:t>Делано</a:t>
            </a:r>
            <a:r>
              <a:rPr sz="3300" b="1" dirty="0">
                <a:latin typeface="Times New Roman"/>
                <a:cs typeface="Times New Roman"/>
              </a:rPr>
              <a:t> </a:t>
            </a:r>
            <a:r>
              <a:rPr sz="3300" b="1" dirty="0">
                <a:latin typeface="Calibri"/>
                <a:cs typeface="Calibri"/>
              </a:rPr>
              <a:t>РУЗ</a:t>
            </a:r>
            <a:r>
              <a:rPr sz="3300" b="1" spc="-5" dirty="0">
                <a:latin typeface="Calibri"/>
                <a:cs typeface="Calibri"/>
              </a:rPr>
              <a:t>В</a:t>
            </a:r>
            <a:r>
              <a:rPr sz="3300" b="1" dirty="0">
                <a:latin typeface="Calibri"/>
                <a:cs typeface="Calibri"/>
              </a:rPr>
              <a:t>ЕЛЬТ</a:t>
            </a:r>
            <a:r>
              <a:rPr sz="3300" b="1" dirty="0">
                <a:latin typeface="Times New Roman"/>
                <a:cs typeface="Times New Roman"/>
              </a:rPr>
              <a:t> </a:t>
            </a:r>
            <a:r>
              <a:rPr sz="2900" b="1" spc="-10" dirty="0">
                <a:latin typeface="Calibri"/>
                <a:cs typeface="Calibri"/>
              </a:rPr>
              <a:t>(</a:t>
            </a:r>
            <a:r>
              <a:rPr sz="2900" b="1" spc="-20" dirty="0">
                <a:latin typeface="Calibri"/>
                <a:cs typeface="Calibri"/>
              </a:rPr>
              <a:t>188</a:t>
            </a:r>
            <a:r>
              <a:rPr sz="2900" b="1" spc="-15" dirty="0">
                <a:latin typeface="Calibri"/>
                <a:cs typeface="Calibri"/>
              </a:rPr>
              <a:t>2</a:t>
            </a:r>
            <a:r>
              <a:rPr sz="2900" b="1" spc="-70" dirty="0">
                <a:latin typeface="Times New Roman"/>
                <a:cs typeface="Times New Roman"/>
              </a:rPr>
              <a:t> </a:t>
            </a:r>
            <a:r>
              <a:rPr sz="2900" b="1" spc="-15" dirty="0">
                <a:latin typeface="Calibri"/>
                <a:cs typeface="Calibri"/>
              </a:rPr>
              <a:t>–</a:t>
            </a:r>
            <a:r>
              <a:rPr sz="2900" b="1" spc="-70" dirty="0">
                <a:latin typeface="Times New Roman"/>
                <a:cs typeface="Times New Roman"/>
              </a:rPr>
              <a:t> </a:t>
            </a:r>
            <a:r>
              <a:rPr sz="2900" b="1" spc="-20" dirty="0">
                <a:latin typeface="Calibri"/>
                <a:cs typeface="Calibri"/>
              </a:rPr>
              <a:t>1945</a:t>
            </a:r>
            <a:r>
              <a:rPr sz="2900" b="1" spc="-10" dirty="0">
                <a:latin typeface="Calibri"/>
                <a:cs typeface="Calibri"/>
              </a:rPr>
              <a:t>)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62805" y="784100"/>
            <a:ext cx="6331585" cy="40182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indent="81915">
              <a:lnSpc>
                <a:spcPct val="100000"/>
              </a:lnSpc>
            </a:pPr>
            <a:r>
              <a:rPr sz="2450" b="1" spc="10" dirty="0">
                <a:latin typeface="Calibri"/>
                <a:cs typeface="Calibri"/>
              </a:rPr>
              <a:t>Соед</a:t>
            </a:r>
            <a:r>
              <a:rPr sz="2450" b="1" spc="5" dirty="0">
                <a:latin typeface="Calibri"/>
                <a:cs typeface="Calibri"/>
              </a:rPr>
              <a:t>и</a:t>
            </a:r>
            <a:r>
              <a:rPr sz="2450" b="1" spc="10" dirty="0">
                <a:latin typeface="Calibri"/>
                <a:cs typeface="Calibri"/>
              </a:rPr>
              <a:t>ненных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Шта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ов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Америки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5" dirty="0">
                <a:latin typeface="Calibri"/>
                <a:cs typeface="Calibri"/>
              </a:rPr>
              <a:t>(193</a:t>
            </a:r>
            <a:r>
              <a:rPr sz="2450" b="1" spc="10" dirty="0">
                <a:latin typeface="Calibri"/>
                <a:cs typeface="Calibri"/>
              </a:rPr>
              <a:t>3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–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5" dirty="0">
                <a:latin typeface="Calibri"/>
                <a:cs typeface="Calibri"/>
              </a:rPr>
              <a:t>1945)</a:t>
            </a:r>
            <a:endParaRPr sz="2450">
              <a:latin typeface="Calibri"/>
              <a:cs typeface="Calibri"/>
            </a:endParaRPr>
          </a:p>
          <a:p>
            <a:pPr marL="367030" marR="5080" indent="-354965">
              <a:lnSpc>
                <a:spcPct val="101000"/>
              </a:lnSpc>
              <a:spcBef>
                <a:spcPts val="900"/>
              </a:spcBef>
            </a:pPr>
            <a:r>
              <a:rPr sz="2050" spc="10" dirty="0">
                <a:solidFill>
                  <a:srgbClr val="252525"/>
                </a:solidFill>
                <a:latin typeface="Calibri"/>
                <a:cs typeface="Calibri"/>
              </a:rPr>
              <a:t>Единс</a:t>
            </a:r>
            <a:r>
              <a:rPr sz="2050" spc="5" dirty="0">
                <a:solidFill>
                  <a:srgbClr val="252525"/>
                </a:solidFill>
                <a:latin typeface="Calibri"/>
                <a:cs typeface="Calibri"/>
              </a:rPr>
              <a:t>твенный</a:t>
            </a:r>
            <a:r>
              <a:rPr sz="205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аме</a:t>
            </a:r>
            <a:r>
              <a:rPr sz="2050" spc="10" dirty="0">
                <a:solidFill>
                  <a:srgbClr val="252525"/>
                </a:solidFill>
                <a:latin typeface="Calibri"/>
                <a:cs typeface="Calibri"/>
              </a:rPr>
              <a:t>р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иканский</a:t>
            </a:r>
            <a:r>
              <a:rPr sz="205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п</a:t>
            </a:r>
            <a:r>
              <a:rPr sz="2050" spc="10" dirty="0">
                <a:solidFill>
                  <a:srgbClr val="252525"/>
                </a:solidFill>
                <a:latin typeface="Calibri"/>
                <a:cs typeface="Calibri"/>
              </a:rPr>
              <a:t>р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езиден</a:t>
            </a:r>
            <a:r>
              <a:rPr sz="2050" spc="5" dirty="0">
                <a:solidFill>
                  <a:srgbClr val="252525"/>
                </a:solidFill>
                <a:latin typeface="Calibri"/>
                <a:cs typeface="Calibri"/>
              </a:rPr>
              <a:t>т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,</a:t>
            </a:r>
            <a:r>
              <a:rPr sz="205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изби</a:t>
            </a:r>
            <a:r>
              <a:rPr sz="2050" spc="10" dirty="0">
                <a:solidFill>
                  <a:srgbClr val="252525"/>
                </a:solidFill>
                <a:latin typeface="Calibri"/>
                <a:cs typeface="Calibri"/>
              </a:rPr>
              <a:t>р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авшийс</a:t>
            </a:r>
            <a:r>
              <a:rPr sz="2050" spc="5" dirty="0">
                <a:solidFill>
                  <a:srgbClr val="252525"/>
                </a:solidFill>
                <a:latin typeface="Calibri"/>
                <a:cs typeface="Calibri"/>
              </a:rPr>
              <a:t>я</a:t>
            </a:r>
            <a:r>
              <a:rPr sz="2050" spc="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б</a:t>
            </a:r>
            <a:r>
              <a:rPr sz="2050" spc="10" dirty="0">
                <a:solidFill>
                  <a:srgbClr val="252525"/>
                </a:solidFill>
                <a:latin typeface="Calibri"/>
                <a:cs typeface="Calibri"/>
              </a:rPr>
              <a:t>ол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ее</a:t>
            </a:r>
            <a:r>
              <a:rPr sz="205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че</a:t>
            </a:r>
            <a:r>
              <a:rPr sz="2050" spc="10" dirty="0">
                <a:solidFill>
                  <a:srgbClr val="252525"/>
                </a:solidFill>
                <a:latin typeface="Calibri"/>
                <a:cs typeface="Calibri"/>
              </a:rPr>
              <a:t>м</a:t>
            </a:r>
            <a:r>
              <a:rPr sz="205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на</a:t>
            </a:r>
            <a:r>
              <a:rPr sz="205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два</a:t>
            </a:r>
            <a:r>
              <a:rPr sz="205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с</a:t>
            </a:r>
            <a:r>
              <a:rPr sz="2050" spc="10" dirty="0">
                <a:solidFill>
                  <a:srgbClr val="252525"/>
                </a:solidFill>
                <a:latin typeface="Calibri"/>
                <a:cs typeface="Calibri"/>
              </a:rPr>
              <a:t>ро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ка</a:t>
            </a:r>
            <a:r>
              <a:rPr sz="205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50" spc="5" dirty="0">
                <a:solidFill>
                  <a:srgbClr val="252525"/>
                </a:solidFill>
                <a:latin typeface="Calibri"/>
                <a:cs typeface="Calibri"/>
              </a:rPr>
              <a:t>(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че</a:t>
            </a:r>
            <a:r>
              <a:rPr sz="2050" spc="10" dirty="0">
                <a:solidFill>
                  <a:srgbClr val="252525"/>
                </a:solidFill>
                <a:latin typeface="Calibri"/>
                <a:cs typeface="Calibri"/>
              </a:rPr>
              <a:t>тыр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е</a:t>
            </a:r>
            <a:r>
              <a:rPr sz="205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50" spc="10" dirty="0">
                <a:solidFill>
                  <a:srgbClr val="252525"/>
                </a:solidFill>
                <a:latin typeface="Calibri"/>
                <a:cs typeface="Calibri"/>
              </a:rPr>
              <a:t>р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аза</a:t>
            </a:r>
            <a:r>
              <a:rPr sz="205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п</a:t>
            </a:r>
            <a:r>
              <a:rPr sz="2050" spc="10" dirty="0">
                <a:solidFill>
                  <a:srgbClr val="252525"/>
                </a:solidFill>
                <a:latin typeface="Calibri"/>
                <a:cs typeface="Calibri"/>
              </a:rPr>
              <a:t>о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д</a:t>
            </a:r>
            <a:r>
              <a:rPr sz="2050" spc="10" dirty="0">
                <a:solidFill>
                  <a:srgbClr val="252525"/>
                </a:solidFill>
                <a:latin typeface="Calibri"/>
                <a:cs typeface="Calibri"/>
              </a:rPr>
              <a:t>ря</a:t>
            </a:r>
            <a:r>
              <a:rPr sz="2050" dirty="0">
                <a:solidFill>
                  <a:srgbClr val="252525"/>
                </a:solidFill>
                <a:latin typeface="Calibri"/>
                <a:cs typeface="Calibri"/>
              </a:rPr>
              <a:t>д</a:t>
            </a:r>
            <a:r>
              <a:rPr sz="2050" spc="5" dirty="0">
                <a:solidFill>
                  <a:srgbClr val="252525"/>
                </a:solidFill>
                <a:latin typeface="Calibri"/>
                <a:cs typeface="Calibri"/>
              </a:rPr>
              <a:t>).</a:t>
            </a:r>
            <a:endParaRPr sz="2050">
              <a:latin typeface="Calibri"/>
              <a:cs typeface="Calibri"/>
            </a:endParaRPr>
          </a:p>
          <a:p>
            <a:pPr marL="367030" marR="26034" indent="-354965">
              <a:lnSpc>
                <a:spcPct val="99900"/>
              </a:lnSpc>
              <a:spcBef>
                <a:spcPts val="520"/>
              </a:spcBef>
            </a:pPr>
            <a:r>
              <a:rPr sz="2050" spc="-5" dirty="0">
                <a:latin typeface="Calibri"/>
                <a:cs typeface="Calibri"/>
              </a:rPr>
              <a:t>В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зг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авл</a:t>
            </a:r>
            <a:r>
              <a:rPr sz="2050" spc="10" dirty="0">
                <a:latin typeface="Calibri"/>
                <a:cs typeface="Calibri"/>
              </a:rPr>
              <a:t>ял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тр</a:t>
            </a:r>
            <a:r>
              <a:rPr sz="2050" dirty="0">
                <a:latin typeface="Calibri"/>
                <a:cs typeface="Calibri"/>
              </a:rPr>
              <a:t>ану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во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вр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мя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вых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из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10" dirty="0">
                <a:latin typeface="Calibri"/>
                <a:cs typeface="Calibri"/>
              </a:rPr>
              <a:t>ров</a:t>
            </a:r>
            <a:r>
              <a:rPr sz="2050" spc="5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эк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н</a:t>
            </a:r>
            <a:r>
              <a:rPr sz="2050" spc="10" dirty="0">
                <a:latin typeface="Calibri"/>
                <a:cs typeface="Calibri"/>
              </a:rPr>
              <a:t>ом</a:t>
            </a:r>
            <a:r>
              <a:rPr sz="2050" dirty="0">
                <a:latin typeface="Calibri"/>
                <a:cs typeface="Calibri"/>
              </a:rPr>
              <a:t>ическ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изиса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(</a:t>
            </a:r>
            <a:r>
              <a:rPr sz="2050" spc="-5" dirty="0">
                <a:latin typeface="Calibri"/>
                <a:cs typeface="Calibri"/>
              </a:rPr>
              <a:t>В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ик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Деп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ессии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1929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–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1933</a:t>
            </a:r>
            <a:r>
              <a:rPr sz="2050" spc="5" dirty="0">
                <a:latin typeface="Calibri"/>
                <a:cs typeface="Calibri"/>
              </a:rPr>
              <a:t>)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во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вр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мя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В</a:t>
            </a:r>
            <a:r>
              <a:rPr sz="2050" spc="10" dirty="0">
                <a:latin typeface="Calibri"/>
                <a:cs typeface="Calibri"/>
              </a:rPr>
              <a:t>торо</a:t>
            </a:r>
            <a:r>
              <a:rPr sz="2050" dirty="0">
                <a:latin typeface="Calibri"/>
                <a:cs typeface="Calibri"/>
              </a:rPr>
              <a:t>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Ми</a:t>
            </a:r>
            <a:r>
              <a:rPr sz="2050" spc="10" dirty="0">
                <a:latin typeface="Calibri"/>
                <a:cs typeface="Calibri"/>
              </a:rPr>
              <a:t>ров</a:t>
            </a:r>
            <a:r>
              <a:rPr sz="2050" spc="5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во</a:t>
            </a:r>
            <a:r>
              <a:rPr sz="2050" dirty="0">
                <a:latin typeface="Calibri"/>
                <a:cs typeface="Calibri"/>
              </a:rPr>
              <a:t>йны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(</a:t>
            </a:r>
            <a:r>
              <a:rPr sz="2050" dirty="0">
                <a:latin typeface="Calibri"/>
                <a:cs typeface="Calibri"/>
              </a:rPr>
              <a:t>1939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–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1945).</a:t>
            </a:r>
            <a:endParaRPr sz="2050">
              <a:latin typeface="Calibri"/>
              <a:cs typeface="Calibri"/>
            </a:endParaRPr>
          </a:p>
          <a:p>
            <a:pPr marL="367030" marR="21590" indent="-354965">
              <a:lnSpc>
                <a:spcPct val="101200"/>
              </a:lnSpc>
              <a:spcBef>
                <a:spcPts val="490"/>
              </a:spcBef>
            </a:pPr>
            <a:r>
              <a:rPr sz="2050" b="1" dirty="0">
                <a:latin typeface="Calibri"/>
                <a:cs typeface="Calibri"/>
              </a:rPr>
              <a:t>В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1921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5" dirty="0">
                <a:latin typeface="Calibri"/>
                <a:cs typeface="Calibri"/>
              </a:rPr>
              <a:t>г</a:t>
            </a:r>
            <a:r>
              <a:rPr sz="2050" b="1" dirty="0">
                <a:latin typeface="Calibri"/>
                <a:cs typeface="Calibri"/>
              </a:rPr>
              <a:t>ода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пе</a:t>
            </a:r>
            <a:r>
              <a:rPr sz="2050" b="1" dirty="0">
                <a:latin typeface="Calibri"/>
                <a:cs typeface="Calibri"/>
              </a:rPr>
              <a:t>р</a:t>
            </a:r>
            <a:r>
              <a:rPr sz="2050" b="1" spc="10" dirty="0">
                <a:latin typeface="Calibri"/>
                <a:cs typeface="Calibri"/>
              </a:rPr>
              <a:t>еб</a:t>
            </a:r>
            <a:r>
              <a:rPr sz="2050" b="1" dirty="0">
                <a:latin typeface="Calibri"/>
                <a:cs typeface="Calibri"/>
              </a:rPr>
              <a:t>ол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л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п</a:t>
            </a:r>
            <a:r>
              <a:rPr sz="2050" b="1" dirty="0">
                <a:latin typeface="Calibri"/>
                <a:cs typeface="Calibri"/>
              </a:rPr>
              <a:t>олио</a:t>
            </a:r>
            <a:r>
              <a:rPr sz="2050" b="1" spc="10" dirty="0">
                <a:latin typeface="Calibri"/>
                <a:cs typeface="Calibri"/>
              </a:rPr>
              <a:t>м</a:t>
            </a:r>
            <a:r>
              <a:rPr sz="2050" b="1" dirty="0">
                <a:latin typeface="Calibri"/>
                <a:cs typeface="Calibri"/>
              </a:rPr>
              <a:t>и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ли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dirty="0">
                <a:latin typeface="Calibri"/>
                <a:cs typeface="Calibri"/>
              </a:rPr>
              <a:t>о</a:t>
            </a:r>
            <a:r>
              <a:rPr sz="2050" b="1" spc="10" dirty="0">
                <a:latin typeface="Calibri"/>
                <a:cs typeface="Calibri"/>
              </a:rPr>
              <a:t>м</a:t>
            </a:r>
            <a:r>
              <a:rPr sz="2050" b="1" dirty="0">
                <a:latin typeface="Calibri"/>
                <a:cs typeface="Calibri"/>
              </a:rPr>
              <a:t>,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в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р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зуль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dirty="0">
                <a:latin typeface="Calibri"/>
                <a:cs typeface="Calibri"/>
              </a:rPr>
              <a:t>а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spc="5" dirty="0">
                <a:latin typeface="Times New Roman"/>
                <a:cs typeface="Times New Roman"/>
              </a:rPr>
              <a:t> </a:t>
            </a:r>
            <a:r>
              <a:rPr sz="2050" b="1" spc="5" dirty="0">
                <a:latin typeface="Calibri"/>
                <a:cs typeface="Calibri"/>
              </a:rPr>
              <a:t>чего</a:t>
            </a:r>
            <a:r>
              <a:rPr sz="2050" b="1" spc="-50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были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п</a:t>
            </a:r>
            <a:r>
              <a:rPr sz="2050" b="1" spc="-5" dirty="0">
                <a:latin typeface="Calibri"/>
                <a:cs typeface="Calibri"/>
              </a:rPr>
              <a:t>ара</a:t>
            </a:r>
            <a:r>
              <a:rPr sz="2050" b="1" dirty="0">
                <a:latin typeface="Calibri"/>
                <a:cs typeface="Calibri"/>
              </a:rPr>
              <a:t>л</a:t>
            </a:r>
            <a:r>
              <a:rPr sz="2050" b="1" spc="-5" dirty="0">
                <a:latin typeface="Calibri"/>
                <a:cs typeface="Calibri"/>
              </a:rPr>
              <a:t>изова</a:t>
            </a:r>
            <a:r>
              <a:rPr sz="2050" b="1" spc="5" dirty="0">
                <a:latin typeface="Calibri"/>
                <a:cs typeface="Calibri"/>
              </a:rPr>
              <a:t>н</a:t>
            </a:r>
            <a:r>
              <a:rPr sz="2050" b="1" spc="10" dirty="0">
                <a:latin typeface="Calibri"/>
                <a:cs typeface="Calibri"/>
              </a:rPr>
              <a:t>ы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-5" dirty="0">
                <a:latin typeface="Calibri"/>
                <a:cs typeface="Calibri"/>
              </a:rPr>
              <a:t>ноги</a:t>
            </a:r>
            <a:r>
              <a:rPr sz="2050" b="1" dirty="0">
                <a:latin typeface="Calibri"/>
                <a:cs typeface="Calibri"/>
              </a:rPr>
              <a:t>,</a:t>
            </a:r>
            <a:r>
              <a:rPr sz="2050" b="1" spc="-50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и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-5" dirty="0">
                <a:latin typeface="Calibri"/>
                <a:cs typeface="Calibri"/>
              </a:rPr>
              <a:t>о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5" dirty="0">
                <a:latin typeface="Calibri"/>
                <a:cs typeface="Calibri"/>
              </a:rPr>
              <a:t>н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-5" dirty="0">
                <a:latin typeface="Calibri"/>
                <a:cs typeface="Calibri"/>
              </a:rPr>
              <a:t>мо</a:t>
            </a:r>
            <a:r>
              <a:rPr sz="2050" b="1" spc="5" dirty="0">
                <a:latin typeface="Calibri"/>
                <a:cs typeface="Calibri"/>
              </a:rPr>
              <a:t>г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-5" dirty="0">
                <a:latin typeface="Calibri"/>
                <a:cs typeface="Calibri"/>
              </a:rPr>
              <a:t>отойт</a:t>
            </a:r>
            <a:r>
              <a:rPr sz="2050" b="1" dirty="0">
                <a:latin typeface="Calibri"/>
                <a:cs typeface="Calibri"/>
              </a:rPr>
              <a:t>и</a:t>
            </a:r>
            <a:r>
              <a:rPr sz="2050" b="1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от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и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dirty="0">
                <a:latin typeface="Calibri"/>
                <a:cs typeface="Calibri"/>
              </a:rPr>
              <a:t>вали</a:t>
            </a:r>
            <a:r>
              <a:rPr sz="2050" b="1" spc="10" dirty="0">
                <a:latin typeface="Calibri"/>
                <a:cs typeface="Calibri"/>
              </a:rPr>
              <a:t>дн</a:t>
            </a:r>
            <a:r>
              <a:rPr sz="2050" b="1" dirty="0">
                <a:latin typeface="Calibri"/>
                <a:cs typeface="Calibri"/>
              </a:rPr>
              <a:t>ой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кол</a:t>
            </a:r>
            <a:r>
              <a:rPr sz="2050" b="1" spc="5" dirty="0">
                <a:latin typeface="Calibri"/>
                <a:cs typeface="Calibri"/>
              </a:rPr>
              <a:t>яс</a:t>
            </a:r>
            <a:r>
              <a:rPr sz="2050" b="1" dirty="0">
                <a:latin typeface="Calibri"/>
                <a:cs typeface="Calibri"/>
              </a:rPr>
              <a:t>ки</a:t>
            </a:r>
            <a:r>
              <a:rPr sz="2050" b="1" spc="5" dirty="0">
                <a:latin typeface="Calibri"/>
                <a:cs typeface="Calibri"/>
              </a:rPr>
              <a:t>.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Но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1928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ду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был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изб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ан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бе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н</a:t>
            </a:r>
            <a:r>
              <a:rPr sz="2050" spc="10" dirty="0">
                <a:latin typeface="Calibri"/>
                <a:cs typeface="Calibri"/>
              </a:rPr>
              <a:t>атором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ш</a:t>
            </a:r>
            <a:r>
              <a:rPr sz="2050" spc="5" dirty="0">
                <a:latin typeface="Calibri"/>
                <a:cs typeface="Calibri"/>
              </a:rPr>
              <a:t>тат</a:t>
            </a:r>
            <a:r>
              <a:rPr sz="2050" dirty="0">
                <a:latin typeface="Calibri"/>
                <a:cs typeface="Calibri"/>
              </a:rPr>
              <a:t>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Нью</a:t>
            </a:r>
            <a:r>
              <a:rPr sz="2050" spc="5" dirty="0">
                <a:latin typeface="Calibri"/>
                <a:cs typeface="Calibri"/>
              </a:rPr>
              <a:t>‐</a:t>
            </a:r>
            <a:r>
              <a:rPr sz="2050" dirty="0">
                <a:latin typeface="Calibri"/>
                <a:cs typeface="Calibri"/>
              </a:rPr>
              <a:t>Й</a:t>
            </a:r>
            <a:r>
              <a:rPr sz="2050" spc="10" dirty="0">
                <a:latin typeface="Calibri"/>
                <a:cs typeface="Calibri"/>
              </a:rPr>
              <a:t>ор</a:t>
            </a:r>
            <a:r>
              <a:rPr sz="2050" dirty="0">
                <a:latin typeface="Calibri"/>
                <a:cs typeface="Calibri"/>
              </a:rPr>
              <a:t>к,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отом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пе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еизб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ан,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а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1932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ду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беди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езиден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ск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кампании</a:t>
            </a:r>
            <a:r>
              <a:rPr sz="2050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0376" rIns="0" bIns="0" rtlCol="0">
            <a:spAutoFit/>
          </a:bodyPr>
          <a:lstStyle/>
          <a:p>
            <a:pPr marL="3554095">
              <a:lnSpc>
                <a:spcPct val="100000"/>
              </a:lnSpc>
            </a:pPr>
            <a:r>
              <a:rPr spc="5" dirty="0"/>
              <a:t>32</a:t>
            </a:r>
            <a:r>
              <a:rPr spc="10" dirty="0"/>
              <a:t>‐й</a:t>
            </a:r>
            <a:r>
              <a:rPr spc="-55" dirty="0">
                <a:latin typeface="Times New Roman"/>
                <a:cs typeface="Times New Roman"/>
              </a:rPr>
              <a:t> </a:t>
            </a:r>
            <a:r>
              <a:rPr spc="10" dirty="0"/>
              <a:t>президент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527831" y="5499051"/>
            <a:ext cx="6258560" cy="1748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0200"/>
              </a:lnSpc>
            </a:pPr>
            <a:r>
              <a:rPr sz="1650" i="1" dirty="0">
                <a:latin typeface="Calibri"/>
                <a:cs typeface="Calibri"/>
              </a:rPr>
              <a:t>Рузвельт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с</a:t>
            </a:r>
            <a:r>
              <a:rPr sz="1650" i="1" spc="-5" dirty="0">
                <a:latin typeface="Calibri"/>
                <a:cs typeface="Calibri"/>
              </a:rPr>
              <a:t>ч</a:t>
            </a:r>
            <a:r>
              <a:rPr sz="1650" i="1" dirty="0">
                <a:latin typeface="Calibri"/>
                <a:cs typeface="Calibri"/>
              </a:rPr>
              <a:t>итается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одним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из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четырех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наиболее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выдающихся</a:t>
            </a:r>
            <a:r>
              <a:rPr sz="1650" i="1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президентов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США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–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наряду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с</a:t>
            </a:r>
            <a:r>
              <a:rPr sz="1650" i="1" dirty="0">
                <a:latin typeface="Times New Roman"/>
                <a:cs typeface="Times New Roman"/>
              </a:rPr>
              <a:t> </a:t>
            </a:r>
            <a:r>
              <a:rPr sz="1650" i="1" spc="-8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Джорджем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spc="-5" dirty="0">
                <a:latin typeface="Calibri"/>
                <a:cs typeface="Calibri"/>
              </a:rPr>
              <a:t>В</a:t>
            </a:r>
            <a:r>
              <a:rPr sz="1650" i="1" dirty="0">
                <a:latin typeface="Calibri"/>
                <a:cs typeface="Calibri"/>
              </a:rPr>
              <a:t>АШИНГТОНОМ</a:t>
            </a:r>
            <a:r>
              <a:rPr sz="1650" i="1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(главнокомандующий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во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время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войны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за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независимость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и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1‐й</a:t>
            </a:r>
            <a:r>
              <a:rPr sz="1650" i="1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президент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страны),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Томасом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ДЖЕФФЕРСОНОМ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(автор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Декларации</a:t>
            </a:r>
            <a:r>
              <a:rPr sz="1650" i="1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независимости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США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и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3‐й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президент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страны)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и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Авраамом</a:t>
            </a:r>
            <a:r>
              <a:rPr sz="1650" i="1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ЛИНКОЛЬНОМ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(16‐й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президент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страны,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при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котором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отменено</a:t>
            </a:r>
            <a:r>
              <a:rPr sz="1650" i="1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рабство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в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Calibri"/>
                <a:cs typeface="Calibri"/>
              </a:rPr>
              <a:t>США).</a:t>
            </a:r>
            <a:endParaRPr sz="165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15141" y="228620"/>
            <a:ext cx="2980508" cy="35133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5135" y="2263017"/>
            <a:ext cx="2973942" cy="322908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5141" y="228589"/>
            <a:ext cx="3353494" cy="43695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41896" y="4956041"/>
            <a:ext cx="2369185" cy="2164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0865" marR="315595" indent="101600" algn="just">
              <a:lnSpc>
                <a:spcPts val="3929"/>
              </a:lnSpc>
            </a:pPr>
            <a:r>
              <a:rPr sz="3300" b="1" dirty="0">
                <a:latin typeface="Calibri"/>
                <a:cs typeface="Calibri"/>
              </a:rPr>
              <a:t>С</a:t>
            </a:r>
            <a:r>
              <a:rPr sz="3300" b="1" spc="-5" dirty="0">
                <a:latin typeface="Calibri"/>
                <a:cs typeface="Calibri"/>
              </a:rPr>
              <a:t>тивен</a:t>
            </a:r>
            <a:r>
              <a:rPr sz="3300" b="1" spc="-5" dirty="0">
                <a:latin typeface="Times New Roman"/>
                <a:cs typeface="Times New Roman"/>
              </a:rPr>
              <a:t> </a:t>
            </a:r>
            <a:r>
              <a:rPr sz="3300" b="1" dirty="0">
                <a:latin typeface="Calibri"/>
                <a:cs typeface="Calibri"/>
              </a:rPr>
              <a:t>Уил</a:t>
            </a:r>
            <a:r>
              <a:rPr sz="3300" b="1" spc="-5" dirty="0">
                <a:latin typeface="Calibri"/>
                <a:cs typeface="Calibri"/>
              </a:rPr>
              <a:t>ьям</a:t>
            </a:r>
            <a:r>
              <a:rPr sz="3300" b="1" spc="-5" dirty="0">
                <a:latin typeface="Times New Roman"/>
                <a:cs typeface="Times New Roman"/>
              </a:rPr>
              <a:t> </a:t>
            </a:r>
            <a:r>
              <a:rPr sz="3300" b="1" dirty="0">
                <a:latin typeface="Calibri"/>
                <a:cs typeface="Calibri"/>
              </a:rPr>
              <a:t>ХОКИНГ</a:t>
            </a:r>
            <a:endParaRPr sz="3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70"/>
              </a:spcBef>
            </a:pPr>
            <a:r>
              <a:rPr sz="2900" b="1" spc="-15" dirty="0">
                <a:latin typeface="Calibri"/>
                <a:cs typeface="Calibri"/>
              </a:rPr>
              <a:t>(род.</a:t>
            </a:r>
            <a:r>
              <a:rPr sz="2900" b="1" spc="-70" dirty="0">
                <a:latin typeface="Times New Roman"/>
                <a:cs typeface="Times New Roman"/>
              </a:rPr>
              <a:t> </a:t>
            </a:r>
            <a:r>
              <a:rPr sz="2900" b="1" spc="-15" dirty="0">
                <a:latin typeface="Calibri"/>
                <a:cs typeface="Calibri"/>
              </a:rPr>
              <a:t>в</a:t>
            </a:r>
            <a:r>
              <a:rPr sz="2900" b="1" spc="-70" dirty="0">
                <a:latin typeface="Times New Roman"/>
                <a:cs typeface="Times New Roman"/>
              </a:rPr>
              <a:t> </a:t>
            </a:r>
            <a:r>
              <a:rPr sz="2900" b="1" spc="-20" dirty="0">
                <a:latin typeface="Calibri"/>
                <a:cs typeface="Calibri"/>
              </a:rPr>
              <a:t>194</a:t>
            </a:r>
            <a:r>
              <a:rPr sz="2900" b="1" spc="-15" dirty="0">
                <a:latin typeface="Calibri"/>
                <a:cs typeface="Calibri"/>
              </a:rPr>
              <a:t>2</a:t>
            </a:r>
            <a:r>
              <a:rPr sz="2900" b="1" spc="-70" dirty="0">
                <a:latin typeface="Times New Roman"/>
                <a:cs typeface="Times New Roman"/>
              </a:rPr>
              <a:t> </a:t>
            </a:r>
            <a:r>
              <a:rPr sz="2900" b="1" dirty="0">
                <a:latin typeface="Calibri"/>
                <a:cs typeface="Calibri"/>
              </a:rPr>
              <a:t>г</a:t>
            </a:r>
            <a:r>
              <a:rPr sz="2900" b="1" spc="-10" dirty="0">
                <a:latin typeface="Calibri"/>
                <a:cs typeface="Calibri"/>
              </a:rPr>
              <a:t>.)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88357" y="2251945"/>
            <a:ext cx="5852795" cy="4824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7030" marR="197485" indent="-295910">
              <a:lnSpc>
                <a:spcPct val="80000"/>
              </a:lnSpc>
            </a:pPr>
            <a:r>
              <a:rPr sz="2050" dirty="0">
                <a:latin typeface="Calibri"/>
                <a:cs typeface="Calibri"/>
              </a:rPr>
              <a:t>Один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из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наиб</a:t>
            </a:r>
            <a:r>
              <a:rPr sz="2050" spc="10" dirty="0">
                <a:latin typeface="Calibri"/>
                <a:cs typeface="Calibri"/>
              </a:rPr>
              <a:t>ол</a:t>
            </a:r>
            <a:r>
              <a:rPr sz="2050" dirty="0">
                <a:latin typeface="Calibri"/>
                <a:cs typeface="Calibri"/>
              </a:rPr>
              <a:t>ее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вл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5" dirty="0">
                <a:latin typeface="Calibri"/>
                <a:cs typeface="Calibri"/>
              </a:rPr>
              <a:t>ят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ьных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извес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ных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ши</a:t>
            </a:r>
            <a:r>
              <a:rPr sz="2050" spc="10" dirty="0">
                <a:latin typeface="Calibri"/>
                <a:cs typeface="Calibri"/>
              </a:rPr>
              <a:t>ро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бщес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венн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физик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в‐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ор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ик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нашег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вр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ени</a:t>
            </a:r>
            <a:r>
              <a:rPr sz="2050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367030" marR="911860" indent="-354965">
              <a:lnSpc>
                <a:spcPts val="1989"/>
              </a:lnSpc>
              <a:spcBef>
                <a:spcPts val="459"/>
              </a:spcBef>
            </a:pPr>
            <a:r>
              <a:rPr sz="2050" dirty="0">
                <a:latin typeface="Calibri"/>
                <a:cs typeface="Calibri"/>
              </a:rPr>
              <a:t>Осн</a:t>
            </a:r>
            <a:r>
              <a:rPr sz="2050" spc="10" dirty="0">
                <a:latin typeface="Calibri"/>
                <a:cs typeface="Calibri"/>
              </a:rPr>
              <a:t>овная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б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ас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ь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исс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ед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ваний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Х</a:t>
            </a:r>
            <a:r>
              <a:rPr sz="2050" spc="5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кинга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5" dirty="0">
                <a:latin typeface="Calibri"/>
                <a:cs typeface="Calibri"/>
              </a:rPr>
              <a:t>—</a:t>
            </a:r>
            <a:r>
              <a:rPr sz="2050" spc="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моло</a:t>
            </a:r>
            <a:r>
              <a:rPr sz="2050" dirty="0">
                <a:latin typeface="Calibri"/>
                <a:cs typeface="Calibri"/>
              </a:rPr>
              <a:t>ги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кван</a:t>
            </a:r>
            <a:r>
              <a:rPr sz="2050" spc="5" dirty="0">
                <a:latin typeface="Calibri"/>
                <a:cs typeface="Calibri"/>
              </a:rPr>
              <a:t>то</a:t>
            </a:r>
            <a:r>
              <a:rPr sz="2050" dirty="0">
                <a:latin typeface="Calibri"/>
                <a:cs typeface="Calibri"/>
              </a:rPr>
              <a:t>вая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ави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аци</a:t>
            </a:r>
            <a:r>
              <a:rPr sz="2050" spc="5" dirty="0">
                <a:latin typeface="Calibri"/>
                <a:cs typeface="Calibri"/>
              </a:rPr>
              <a:t>я.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ts val="2225"/>
              </a:lnSpc>
              <a:spcBef>
                <a:spcPts val="15"/>
              </a:spcBef>
            </a:pP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20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у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нег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тал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5" dirty="0">
                <a:latin typeface="Calibri"/>
                <a:cs typeface="Calibri"/>
              </a:rPr>
              <a:t>роявлят</a:t>
            </a:r>
            <a:r>
              <a:rPr sz="2050" dirty="0">
                <a:latin typeface="Calibri"/>
                <a:cs typeface="Calibri"/>
              </a:rPr>
              <a:t>ьс</a:t>
            </a:r>
            <a:r>
              <a:rPr sz="2050" spc="5" dirty="0">
                <a:latin typeface="Calibri"/>
                <a:cs typeface="Calibri"/>
              </a:rPr>
              <a:t>я</a:t>
            </a:r>
            <a:endParaRPr sz="2050">
              <a:latin typeface="Calibri"/>
              <a:cs typeface="Calibri"/>
            </a:endParaRPr>
          </a:p>
          <a:p>
            <a:pPr marL="367030" marR="5080">
              <a:lnSpc>
                <a:spcPct val="81000"/>
              </a:lnSpc>
              <a:spcBef>
                <a:spcPts val="229"/>
              </a:spcBef>
            </a:pP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ризнаки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б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10" dirty="0">
                <a:latin typeface="Calibri"/>
                <a:cs typeface="Calibri"/>
              </a:rPr>
              <a:t>ов</a:t>
            </a:r>
            <a:r>
              <a:rPr sz="2050" spc="5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ами</a:t>
            </a:r>
            <a:r>
              <a:rPr sz="2050" spc="10" dirty="0">
                <a:latin typeface="Calibri"/>
                <a:cs typeface="Calibri"/>
              </a:rPr>
              <a:t>отро</a:t>
            </a:r>
            <a:r>
              <a:rPr sz="2050" dirty="0">
                <a:latin typeface="Calibri"/>
                <a:cs typeface="Calibri"/>
              </a:rPr>
              <a:t>фическ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ск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ро</a:t>
            </a:r>
            <a:r>
              <a:rPr sz="2050" dirty="0">
                <a:latin typeface="Calibri"/>
                <a:cs typeface="Calibri"/>
              </a:rPr>
              <a:t>за,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10" dirty="0">
                <a:latin typeface="Calibri"/>
                <a:cs typeface="Calibri"/>
              </a:rPr>
              <a:t>отор</a:t>
            </a:r>
            <a:r>
              <a:rPr sz="2050" dirty="0">
                <a:latin typeface="Calibri"/>
                <a:cs typeface="Calibri"/>
              </a:rPr>
              <a:t>ые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п</a:t>
            </a:r>
            <a:r>
              <a:rPr sz="2050" b="1" spc="-5" dirty="0">
                <a:latin typeface="Calibri"/>
                <a:cs typeface="Calibri"/>
              </a:rPr>
              <a:t>ривел</a:t>
            </a:r>
            <a:r>
              <a:rPr sz="2050" b="1" dirty="0">
                <a:latin typeface="Calibri"/>
                <a:cs typeface="Calibri"/>
              </a:rPr>
              <a:t>и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к</a:t>
            </a:r>
            <a:r>
              <a:rPr sz="2050" b="1" spc="-50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п</a:t>
            </a:r>
            <a:r>
              <a:rPr sz="2050" b="1" spc="-5" dirty="0">
                <a:latin typeface="Calibri"/>
                <a:cs typeface="Calibri"/>
              </a:rPr>
              <a:t>ара</a:t>
            </a:r>
            <a:r>
              <a:rPr sz="2050" b="1" dirty="0">
                <a:latin typeface="Calibri"/>
                <a:cs typeface="Calibri"/>
              </a:rPr>
              <a:t>л</a:t>
            </a:r>
            <a:r>
              <a:rPr sz="2050" b="1" spc="-5" dirty="0">
                <a:latin typeface="Calibri"/>
                <a:cs typeface="Calibri"/>
              </a:rPr>
              <a:t>ич</a:t>
            </a:r>
            <a:r>
              <a:rPr sz="2050" b="1" spc="5" dirty="0">
                <a:latin typeface="Calibri"/>
                <a:cs typeface="Calibri"/>
              </a:rPr>
              <a:t>у</a:t>
            </a:r>
            <a:r>
              <a:rPr sz="2050" spc="5" dirty="0">
                <a:latin typeface="Calibri"/>
                <a:cs typeface="Calibri"/>
              </a:rPr>
              <a:t>.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198</a:t>
            </a:r>
            <a:r>
              <a:rPr sz="2050" dirty="0">
                <a:latin typeface="Calibri"/>
                <a:cs typeface="Calibri"/>
              </a:rPr>
              <a:t>5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г</a:t>
            </a:r>
            <a:r>
              <a:rPr sz="2050" dirty="0">
                <a:latin typeface="Calibri"/>
                <a:cs typeface="Calibri"/>
              </a:rPr>
              <a:t>оду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пе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енес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тя</a:t>
            </a:r>
            <a:r>
              <a:rPr sz="2050" dirty="0">
                <a:latin typeface="Calibri"/>
                <a:cs typeface="Calibri"/>
              </a:rPr>
              <a:t>же</a:t>
            </a:r>
            <a:r>
              <a:rPr sz="2050" spc="10" dirty="0">
                <a:latin typeface="Calibri"/>
                <a:cs typeface="Calibri"/>
              </a:rPr>
              <a:t>ло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во</a:t>
            </a:r>
            <a:r>
              <a:rPr sz="2050" dirty="0">
                <a:latin typeface="Calibri"/>
                <a:cs typeface="Calibri"/>
              </a:rPr>
              <a:t>сп</a:t>
            </a:r>
            <a:r>
              <a:rPr sz="2050" spc="10" dirty="0">
                <a:latin typeface="Calibri"/>
                <a:cs typeface="Calibri"/>
              </a:rPr>
              <a:t>ал</a:t>
            </a:r>
            <a:r>
              <a:rPr sz="2050" dirty="0">
                <a:latin typeface="Calibri"/>
                <a:cs typeface="Calibri"/>
              </a:rPr>
              <a:t>ение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егки</a:t>
            </a:r>
            <a:r>
              <a:rPr sz="2050" spc="5" dirty="0">
                <a:latin typeface="Calibri"/>
                <a:cs typeface="Calibri"/>
              </a:rPr>
              <a:t>х.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се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ии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пе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аций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у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была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д</a:t>
            </a:r>
            <a:r>
              <a:rPr sz="2050" spc="10" dirty="0">
                <a:latin typeface="Calibri"/>
                <a:cs typeface="Calibri"/>
              </a:rPr>
              <a:t>ал</a:t>
            </a:r>
            <a:r>
              <a:rPr sz="2050" dirty="0">
                <a:latin typeface="Calibri"/>
                <a:cs typeface="Calibri"/>
              </a:rPr>
              <a:t>ена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тр</a:t>
            </a:r>
            <a:r>
              <a:rPr sz="2050" dirty="0">
                <a:latin typeface="Calibri"/>
                <a:cs typeface="Calibri"/>
              </a:rPr>
              <a:t>ахе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dirty="0">
                <a:latin typeface="Calibri"/>
                <a:cs typeface="Calibri"/>
              </a:rPr>
              <a:t>,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н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утратил</a:t>
            </a:r>
            <a:r>
              <a:rPr sz="2050" b="1" spc="-50" dirty="0">
                <a:latin typeface="Times New Roman"/>
                <a:cs typeface="Times New Roman"/>
              </a:rPr>
              <a:t> </a:t>
            </a:r>
            <a:r>
              <a:rPr sz="2050" b="1" spc="5" dirty="0">
                <a:latin typeface="Calibri"/>
                <a:cs typeface="Calibri"/>
              </a:rPr>
              <a:t>сп</a:t>
            </a:r>
            <a:r>
              <a:rPr sz="2050" b="1" dirty="0">
                <a:latin typeface="Calibri"/>
                <a:cs typeface="Calibri"/>
              </a:rPr>
              <a:t>особ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dirty="0">
                <a:latin typeface="Calibri"/>
                <a:cs typeface="Calibri"/>
              </a:rPr>
              <a:t>ость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5" dirty="0">
                <a:latin typeface="Calibri"/>
                <a:cs typeface="Calibri"/>
              </a:rPr>
              <a:t>г</a:t>
            </a:r>
            <a:r>
              <a:rPr sz="2050" b="1" dirty="0">
                <a:latin typeface="Calibri"/>
                <a:cs typeface="Calibri"/>
              </a:rPr>
              <a:t>оворит</a:t>
            </a:r>
            <a:r>
              <a:rPr sz="2050" b="1" spc="-5" dirty="0">
                <a:latin typeface="Calibri"/>
                <a:cs typeface="Calibri"/>
              </a:rPr>
              <a:t>ь</a:t>
            </a:r>
            <a:r>
              <a:rPr sz="2050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367030" marR="1306195" indent="-354965">
              <a:lnSpc>
                <a:spcPts val="1989"/>
              </a:lnSpc>
              <a:spcBef>
                <a:spcPts val="459"/>
              </a:spcBef>
            </a:pPr>
            <a:r>
              <a:rPr sz="2050" dirty="0">
                <a:latin typeface="Calibri"/>
                <a:cs typeface="Calibri"/>
              </a:rPr>
              <a:t>Нек</a:t>
            </a:r>
            <a:r>
              <a:rPr sz="2050" spc="10" dirty="0">
                <a:latin typeface="Calibri"/>
                <a:cs typeface="Calibri"/>
              </a:rPr>
              <a:t>отор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ю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движн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ь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охр</a:t>
            </a:r>
            <a:r>
              <a:rPr sz="2050" dirty="0">
                <a:latin typeface="Calibri"/>
                <a:cs typeface="Calibri"/>
              </a:rPr>
              <a:t>ан</a:t>
            </a:r>
            <a:r>
              <a:rPr sz="2050" spc="10" dirty="0">
                <a:latin typeface="Calibri"/>
                <a:cs typeface="Calibri"/>
              </a:rPr>
              <a:t>ял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ишь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каз</a:t>
            </a:r>
            <a:r>
              <a:rPr sz="2050" spc="5" dirty="0">
                <a:latin typeface="Calibri"/>
                <a:cs typeface="Calibri"/>
              </a:rPr>
              <a:t>ат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ьный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ал</a:t>
            </a:r>
            <a:r>
              <a:rPr sz="2050" dirty="0">
                <a:latin typeface="Calibri"/>
                <a:cs typeface="Calibri"/>
              </a:rPr>
              <a:t>ец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на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ав</a:t>
            </a:r>
            <a:r>
              <a:rPr sz="2050" spc="-5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ке</a:t>
            </a:r>
            <a:r>
              <a:rPr sz="2050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367030" marR="87630" indent="-354965">
              <a:lnSpc>
                <a:spcPct val="80200"/>
              </a:lnSpc>
              <a:spcBef>
                <a:spcPts val="605"/>
              </a:spcBef>
            </a:pPr>
            <a:r>
              <a:rPr sz="2050" spc="-5" dirty="0">
                <a:latin typeface="Calibri"/>
                <a:cs typeface="Calibri"/>
              </a:rPr>
              <a:t>В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едс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вии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движн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ь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тал</a:t>
            </a:r>
            <a:r>
              <a:rPr sz="2050" dirty="0">
                <a:latin typeface="Calibri"/>
                <a:cs typeface="Calibri"/>
              </a:rPr>
              <a:t>ась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ишь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дн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й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ышце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щеки,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нап</a:t>
            </a:r>
            <a:r>
              <a:rPr sz="2050" spc="5" dirty="0">
                <a:latin typeface="Calibri"/>
                <a:cs typeface="Calibri"/>
              </a:rPr>
              <a:t>рот</a:t>
            </a:r>
            <a:r>
              <a:rPr sz="2050" dirty="0">
                <a:latin typeface="Calibri"/>
                <a:cs typeface="Calibri"/>
              </a:rPr>
              <a:t>ив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10" dirty="0">
                <a:latin typeface="Calibri"/>
                <a:cs typeface="Calibri"/>
              </a:rPr>
              <a:t>оторо</a:t>
            </a:r>
            <a:r>
              <a:rPr sz="2050" dirty="0">
                <a:latin typeface="Calibri"/>
                <a:cs typeface="Calibri"/>
              </a:rPr>
              <a:t>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зак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еп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ён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д</a:t>
            </a:r>
            <a:r>
              <a:rPr sz="2050" spc="5" dirty="0">
                <a:latin typeface="Calibri"/>
                <a:cs typeface="Calibri"/>
              </a:rPr>
              <a:t>ат</a:t>
            </a:r>
            <a:r>
              <a:rPr sz="2050" dirty="0">
                <a:latin typeface="Calibri"/>
                <a:cs typeface="Calibri"/>
              </a:rPr>
              <a:t>чик</a:t>
            </a:r>
            <a:r>
              <a:rPr sz="2050" spc="5" dirty="0">
                <a:latin typeface="Calibri"/>
                <a:cs typeface="Calibri"/>
              </a:rPr>
              <a:t>.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С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ег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омо</a:t>
            </a:r>
            <a:r>
              <a:rPr sz="2050" dirty="0">
                <a:latin typeface="Calibri"/>
                <a:cs typeface="Calibri"/>
              </a:rPr>
              <a:t>щью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физик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авл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10" dirty="0">
                <a:latin typeface="Calibri"/>
                <a:cs typeface="Calibri"/>
              </a:rPr>
              <a:t>ом</a:t>
            </a:r>
            <a:r>
              <a:rPr sz="2050" dirty="0">
                <a:latin typeface="Calibri"/>
                <a:cs typeface="Calibri"/>
              </a:rPr>
              <a:t>пью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ром</a:t>
            </a:r>
            <a:r>
              <a:rPr sz="2050" dirty="0">
                <a:latin typeface="Calibri"/>
                <a:cs typeface="Calibri"/>
              </a:rPr>
              <a:t>,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омо</a:t>
            </a:r>
            <a:r>
              <a:rPr sz="2050" dirty="0">
                <a:latin typeface="Calibri"/>
                <a:cs typeface="Calibri"/>
              </a:rPr>
              <a:t>щью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10" dirty="0">
                <a:latin typeface="Calibri"/>
                <a:cs typeface="Calibri"/>
              </a:rPr>
              <a:t>оторо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мо</a:t>
            </a:r>
            <a:r>
              <a:rPr sz="2050" dirty="0">
                <a:latin typeface="Calibri"/>
                <a:cs typeface="Calibri"/>
              </a:rPr>
              <a:t>же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spc="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бщатьс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жающи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50569" y="335919"/>
            <a:ext cx="5612765" cy="1471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330" marR="5080" indent="-342265">
              <a:lnSpc>
                <a:spcPct val="100899"/>
              </a:lnSpc>
            </a:pPr>
            <a:r>
              <a:rPr sz="2450" b="1" spc="10" dirty="0">
                <a:latin typeface="Calibri"/>
                <a:cs typeface="Calibri"/>
              </a:rPr>
              <a:t>Английский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физик‐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еоре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ик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и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космолог,</a:t>
            </a:r>
            <a:r>
              <a:rPr sz="2450" b="1" spc="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созда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ель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и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руковод</a:t>
            </a:r>
            <a:r>
              <a:rPr sz="2450" b="1" spc="5" dirty="0">
                <a:latin typeface="Calibri"/>
                <a:cs typeface="Calibri"/>
              </a:rPr>
              <a:t>ит</a:t>
            </a:r>
            <a:r>
              <a:rPr sz="2450" b="1" spc="10" dirty="0">
                <a:latin typeface="Calibri"/>
                <a:cs typeface="Calibri"/>
              </a:rPr>
              <a:t>ель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Цен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ра</a:t>
            </a:r>
            <a:r>
              <a:rPr sz="2450" b="1" spc="5" dirty="0">
                <a:latin typeface="Times New Roman"/>
                <a:cs typeface="Times New Roman"/>
              </a:rPr>
              <a:t> 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еоре</a:t>
            </a:r>
            <a:r>
              <a:rPr sz="2450" b="1" spc="5" dirty="0">
                <a:latin typeface="Calibri"/>
                <a:cs typeface="Calibri"/>
              </a:rPr>
              <a:t>ти</a:t>
            </a:r>
            <a:r>
              <a:rPr sz="2450" b="1" spc="10" dirty="0">
                <a:latin typeface="Calibri"/>
                <a:cs typeface="Calibri"/>
              </a:rPr>
              <a:t>ческой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космоло</a:t>
            </a:r>
            <a:r>
              <a:rPr sz="2450" b="1" dirty="0">
                <a:latin typeface="Calibri"/>
                <a:cs typeface="Calibri"/>
              </a:rPr>
              <a:t>г</a:t>
            </a:r>
            <a:r>
              <a:rPr sz="2450" b="1" spc="10" dirty="0">
                <a:latin typeface="Calibri"/>
                <a:cs typeface="Calibri"/>
              </a:rPr>
              <a:t>ии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в</a:t>
            </a:r>
            <a:r>
              <a:rPr sz="2450" b="1" spc="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Кембридже,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попул</a:t>
            </a:r>
            <a:r>
              <a:rPr sz="2450" b="1" spc="5" dirty="0">
                <a:latin typeface="Calibri"/>
                <a:cs typeface="Calibri"/>
              </a:rPr>
              <a:t>я</a:t>
            </a:r>
            <a:r>
              <a:rPr sz="2450" b="1" spc="10" dirty="0">
                <a:latin typeface="Calibri"/>
                <a:cs typeface="Calibri"/>
              </a:rPr>
              <a:t>риза</a:t>
            </a:r>
            <a:r>
              <a:rPr sz="2450" b="1" dirty="0">
                <a:latin typeface="Calibri"/>
                <a:cs typeface="Calibri"/>
              </a:rPr>
              <a:t>т</a:t>
            </a:r>
            <a:r>
              <a:rPr sz="2450" b="1" spc="10" dirty="0">
                <a:latin typeface="Calibri"/>
                <a:cs typeface="Calibri"/>
              </a:rPr>
              <a:t>ор</a:t>
            </a:r>
            <a:r>
              <a:rPr sz="2450" b="1" spc="-55" dirty="0">
                <a:latin typeface="Times New Roman"/>
                <a:cs typeface="Times New Roman"/>
              </a:rPr>
              <a:t> </a:t>
            </a:r>
            <a:r>
              <a:rPr sz="2450" b="1" spc="10" dirty="0">
                <a:latin typeface="Calibri"/>
                <a:cs typeface="Calibri"/>
              </a:rPr>
              <a:t>науки</a:t>
            </a:r>
            <a:endParaRPr sz="24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5141" y="228611"/>
            <a:ext cx="3726448" cy="48921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01804" y="5220620"/>
            <a:ext cx="2632075" cy="20281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ts val="3929"/>
              </a:lnSpc>
            </a:pPr>
            <a:r>
              <a:rPr sz="3300" b="1" dirty="0">
                <a:latin typeface="Calibri"/>
                <a:cs typeface="Calibri"/>
              </a:rPr>
              <a:t>Се</a:t>
            </a:r>
            <a:r>
              <a:rPr sz="3300" b="1" spc="-5" dirty="0">
                <a:latin typeface="Calibri"/>
                <a:cs typeface="Calibri"/>
              </a:rPr>
              <a:t>ргей</a:t>
            </a:r>
            <a:r>
              <a:rPr sz="3300" b="1" spc="-5" dirty="0">
                <a:latin typeface="Times New Roman"/>
                <a:cs typeface="Times New Roman"/>
              </a:rPr>
              <a:t> </a:t>
            </a:r>
            <a:r>
              <a:rPr sz="3300" b="1" spc="-5" dirty="0">
                <a:latin typeface="Calibri"/>
                <a:cs typeface="Calibri"/>
              </a:rPr>
              <a:t>Вале</a:t>
            </a:r>
            <a:r>
              <a:rPr sz="3300" b="1" dirty="0">
                <a:latin typeface="Calibri"/>
                <a:cs typeface="Calibri"/>
              </a:rPr>
              <a:t>н</a:t>
            </a:r>
            <a:r>
              <a:rPr sz="3300" b="1" spc="-5" dirty="0">
                <a:latin typeface="Calibri"/>
                <a:cs typeface="Calibri"/>
              </a:rPr>
              <a:t>ти</a:t>
            </a:r>
            <a:r>
              <a:rPr sz="3300" b="1" dirty="0">
                <a:latin typeface="Calibri"/>
                <a:cs typeface="Calibri"/>
              </a:rPr>
              <a:t>н</a:t>
            </a:r>
            <a:r>
              <a:rPr sz="3300" b="1" spc="-5" dirty="0">
                <a:latin typeface="Calibri"/>
                <a:cs typeface="Calibri"/>
              </a:rPr>
              <a:t>ович</a:t>
            </a:r>
            <a:r>
              <a:rPr sz="3300" b="1" spc="-5" dirty="0">
                <a:latin typeface="Times New Roman"/>
                <a:cs typeface="Times New Roman"/>
              </a:rPr>
              <a:t> </a:t>
            </a:r>
            <a:r>
              <a:rPr sz="3300" b="1" dirty="0">
                <a:latin typeface="Calibri"/>
                <a:cs typeface="Calibri"/>
              </a:rPr>
              <a:t>ШИЛОВ</a:t>
            </a:r>
            <a:endParaRPr sz="3300">
              <a:latin typeface="Calibri"/>
              <a:cs typeface="Calibri"/>
            </a:endParaRPr>
          </a:p>
          <a:p>
            <a:pPr marL="215900">
              <a:lnSpc>
                <a:spcPct val="100000"/>
              </a:lnSpc>
              <a:spcBef>
                <a:spcPts val="990"/>
              </a:spcBef>
            </a:pPr>
            <a:r>
              <a:rPr sz="2900" b="1" spc="-15" dirty="0">
                <a:latin typeface="Calibri"/>
                <a:cs typeface="Calibri"/>
              </a:rPr>
              <a:t>(род.</a:t>
            </a:r>
            <a:r>
              <a:rPr sz="2900" b="1" spc="-70" dirty="0">
                <a:latin typeface="Times New Roman"/>
                <a:cs typeface="Times New Roman"/>
              </a:rPr>
              <a:t> </a:t>
            </a:r>
            <a:r>
              <a:rPr sz="2900" b="1" spc="-15" dirty="0">
                <a:latin typeface="Calibri"/>
                <a:cs typeface="Calibri"/>
              </a:rPr>
              <a:t>в</a:t>
            </a:r>
            <a:r>
              <a:rPr sz="2900" b="1" spc="-70" dirty="0">
                <a:latin typeface="Times New Roman"/>
                <a:cs typeface="Times New Roman"/>
              </a:rPr>
              <a:t> </a:t>
            </a:r>
            <a:r>
              <a:rPr sz="2900" b="1" spc="-20" dirty="0">
                <a:latin typeface="Calibri"/>
                <a:cs typeface="Calibri"/>
              </a:rPr>
              <a:t>197</a:t>
            </a:r>
            <a:r>
              <a:rPr sz="2900" b="1" spc="-15" dirty="0">
                <a:latin typeface="Calibri"/>
                <a:cs typeface="Calibri"/>
              </a:rPr>
              <a:t>0</a:t>
            </a:r>
            <a:r>
              <a:rPr sz="2900" b="1" spc="-70" dirty="0">
                <a:latin typeface="Times New Roman"/>
                <a:cs typeface="Times New Roman"/>
              </a:rPr>
              <a:t> </a:t>
            </a:r>
            <a:r>
              <a:rPr sz="2900" b="1" dirty="0">
                <a:latin typeface="Calibri"/>
                <a:cs typeface="Calibri"/>
              </a:rPr>
              <a:t>г</a:t>
            </a:r>
            <a:r>
              <a:rPr sz="2900" b="1" spc="-10" dirty="0">
                <a:latin typeface="Calibri"/>
                <a:cs typeface="Calibri"/>
              </a:rPr>
              <a:t>.)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97478" y="293131"/>
            <a:ext cx="5457825" cy="6914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50" b="1" spc="10" dirty="0">
                <a:latin typeface="Calibri"/>
                <a:cs typeface="Calibri"/>
              </a:rPr>
              <a:t>Шес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dirty="0">
                <a:latin typeface="Calibri"/>
                <a:cs typeface="Calibri"/>
              </a:rPr>
              <a:t>икра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dirty="0">
                <a:latin typeface="Calibri"/>
                <a:cs typeface="Calibri"/>
              </a:rPr>
              <a:t>ый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п</a:t>
            </a:r>
            <a:r>
              <a:rPr sz="2050" b="1" dirty="0">
                <a:latin typeface="Calibri"/>
                <a:cs typeface="Calibri"/>
              </a:rPr>
              <a:t>арали</a:t>
            </a:r>
            <a:r>
              <a:rPr sz="2050" b="1" spc="10" dirty="0">
                <a:latin typeface="Calibri"/>
                <a:cs typeface="Calibri"/>
              </a:rPr>
              <a:t>мп</a:t>
            </a:r>
            <a:r>
              <a:rPr sz="2050" b="1" dirty="0">
                <a:latin typeface="Calibri"/>
                <a:cs typeface="Calibri"/>
              </a:rPr>
              <a:t>ий</a:t>
            </a:r>
            <a:r>
              <a:rPr sz="2050" b="1" spc="5" dirty="0">
                <a:latin typeface="Calibri"/>
                <a:cs typeface="Calibri"/>
              </a:rPr>
              <a:t>с</a:t>
            </a:r>
            <a:r>
              <a:rPr sz="2050" b="1" dirty="0">
                <a:latin typeface="Calibri"/>
                <a:cs typeface="Calibri"/>
              </a:rPr>
              <a:t>кий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чемп</a:t>
            </a:r>
            <a:r>
              <a:rPr sz="2050" b="1" dirty="0">
                <a:latin typeface="Calibri"/>
                <a:cs typeface="Calibri"/>
              </a:rPr>
              <a:t>ио</a:t>
            </a:r>
            <a:r>
              <a:rPr sz="2050" b="1" spc="5" dirty="0">
                <a:latin typeface="Calibri"/>
                <a:cs typeface="Calibri"/>
              </a:rPr>
              <a:t>н.</a:t>
            </a:r>
            <a:endParaRPr sz="2050">
              <a:latin typeface="Calibri"/>
              <a:cs typeface="Calibri"/>
            </a:endParaRPr>
          </a:p>
          <a:p>
            <a:pPr marL="354330" marR="628015" indent="-342265">
              <a:lnSpc>
                <a:spcPct val="101000"/>
              </a:lnSpc>
              <a:spcBef>
                <a:spcPts val="1240"/>
              </a:spcBef>
            </a:pPr>
            <a:r>
              <a:rPr sz="2050" b="1" spc="10" dirty="0">
                <a:latin typeface="Calibri"/>
                <a:cs typeface="Calibri"/>
              </a:rPr>
              <a:t>Семикра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dirty="0">
                <a:latin typeface="Calibri"/>
                <a:cs typeface="Calibri"/>
              </a:rPr>
              <a:t>ый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чемп</a:t>
            </a:r>
            <a:r>
              <a:rPr sz="2050" b="1" dirty="0">
                <a:latin typeface="Calibri"/>
                <a:cs typeface="Calibri"/>
              </a:rPr>
              <a:t>ио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Мира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п</a:t>
            </a:r>
            <a:r>
              <a:rPr sz="2050" b="1" dirty="0">
                <a:latin typeface="Calibri"/>
                <a:cs typeface="Calibri"/>
              </a:rPr>
              <a:t>о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лыж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dirty="0">
                <a:latin typeface="Calibri"/>
                <a:cs typeface="Calibri"/>
              </a:rPr>
              <a:t>ы</a:t>
            </a:r>
            <a:r>
              <a:rPr sz="2050" b="1" spc="10" dirty="0">
                <a:latin typeface="Calibri"/>
                <a:cs typeface="Calibri"/>
              </a:rPr>
              <a:t>м</a:t>
            </a:r>
            <a:r>
              <a:rPr sz="2050" b="1" spc="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г</a:t>
            </a:r>
            <a:r>
              <a:rPr sz="2050" b="1" spc="-5" dirty="0">
                <a:latin typeface="Calibri"/>
                <a:cs typeface="Calibri"/>
              </a:rPr>
              <a:t>о</a:t>
            </a:r>
            <a:r>
              <a:rPr sz="2050" b="1" dirty="0">
                <a:latin typeface="Calibri"/>
                <a:cs typeface="Calibri"/>
              </a:rPr>
              <a:t>н</a:t>
            </a:r>
            <a:r>
              <a:rPr sz="2050" b="1" spc="-5" dirty="0">
                <a:latin typeface="Calibri"/>
                <a:cs typeface="Calibri"/>
              </a:rPr>
              <a:t>ка</a:t>
            </a:r>
            <a:r>
              <a:rPr sz="2050" b="1" spc="5" dirty="0">
                <a:latin typeface="Calibri"/>
                <a:cs typeface="Calibri"/>
              </a:rPr>
              <a:t>м.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65"/>
              </a:spcBef>
            </a:pPr>
            <a:r>
              <a:rPr sz="2050" b="1" spc="10" dirty="0">
                <a:latin typeface="Calibri"/>
                <a:cs typeface="Calibri"/>
              </a:rPr>
              <a:t>Че</a:t>
            </a:r>
            <a:r>
              <a:rPr sz="2050" b="1" dirty="0">
                <a:latin typeface="Calibri"/>
                <a:cs typeface="Calibri"/>
              </a:rPr>
              <a:t>ты</a:t>
            </a:r>
            <a:r>
              <a:rPr sz="2050" b="1" spc="-5" dirty="0">
                <a:latin typeface="Calibri"/>
                <a:cs typeface="Calibri"/>
              </a:rPr>
              <a:t>р</a:t>
            </a:r>
            <a:r>
              <a:rPr sz="2050" b="1" spc="5" dirty="0">
                <a:latin typeface="Calibri"/>
                <a:cs typeface="Calibri"/>
              </a:rPr>
              <a:t>ёхк</a:t>
            </a:r>
            <a:r>
              <a:rPr sz="2050" b="1" spc="-5" dirty="0">
                <a:latin typeface="Calibri"/>
                <a:cs typeface="Calibri"/>
              </a:rPr>
              <a:t>ратны</a:t>
            </a:r>
            <a:r>
              <a:rPr sz="2050" b="1" dirty="0">
                <a:latin typeface="Calibri"/>
                <a:cs typeface="Calibri"/>
              </a:rPr>
              <a:t>й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чемп</a:t>
            </a:r>
            <a:r>
              <a:rPr sz="2050" b="1" spc="5" dirty="0">
                <a:latin typeface="Calibri"/>
                <a:cs typeface="Calibri"/>
              </a:rPr>
              <a:t>и</a:t>
            </a:r>
            <a:r>
              <a:rPr sz="2050" b="1" spc="-5" dirty="0">
                <a:latin typeface="Calibri"/>
                <a:cs typeface="Calibri"/>
              </a:rPr>
              <a:t>о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-5" dirty="0">
                <a:latin typeface="Calibri"/>
                <a:cs typeface="Calibri"/>
              </a:rPr>
              <a:t>Европы.</a:t>
            </a:r>
            <a:endParaRPr sz="2050">
              <a:latin typeface="Calibri"/>
              <a:cs typeface="Calibri"/>
            </a:endParaRPr>
          </a:p>
          <a:p>
            <a:pPr marL="354330" marR="758825" indent="-342265">
              <a:lnSpc>
                <a:spcPct val="101000"/>
              </a:lnSpc>
              <a:spcBef>
                <a:spcPts val="1240"/>
              </a:spcBef>
            </a:pPr>
            <a:r>
              <a:rPr sz="2050" b="1" dirty="0">
                <a:latin typeface="Calibri"/>
                <a:cs typeface="Calibri"/>
              </a:rPr>
              <a:t>Тр</a:t>
            </a:r>
            <a:r>
              <a:rPr sz="2050" b="1" spc="5" dirty="0">
                <a:latin typeface="Calibri"/>
                <a:cs typeface="Calibri"/>
              </a:rPr>
              <a:t>ехкра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dirty="0">
                <a:latin typeface="Calibri"/>
                <a:cs typeface="Calibri"/>
              </a:rPr>
              <a:t>ый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о</a:t>
            </a:r>
            <a:r>
              <a:rPr sz="2050" b="1" spc="10" dirty="0">
                <a:latin typeface="Calibri"/>
                <a:cs typeface="Calibri"/>
              </a:rPr>
              <a:t>б</a:t>
            </a:r>
            <a:r>
              <a:rPr sz="2050" b="1" dirty="0">
                <a:latin typeface="Calibri"/>
                <a:cs typeface="Calibri"/>
              </a:rPr>
              <a:t>лада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ль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Ку</a:t>
            </a:r>
            <a:r>
              <a:rPr sz="2050" b="1" spc="10" dirty="0">
                <a:latin typeface="Calibri"/>
                <a:cs typeface="Calibri"/>
              </a:rPr>
              <a:t>б</a:t>
            </a:r>
            <a:r>
              <a:rPr sz="2050" b="1" dirty="0">
                <a:latin typeface="Calibri"/>
                <a:cs typeface="Calibri"/>
              </a:rPr>
              <a:t>ка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Мира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п</a:t>
            </a:r>
            <a:r>
              <a:rPr sz="2050" b="1" dirty="0">
                <a:latin typeface="Calibri"/>
                <a:cs typeface="Calibri"/>
              </a:rPr>
              <a:t>о</a:t>
            </a:r>
            <a:r>
              <a:rPr sz="2050" b="1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лыжным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5" dirty="0">
                <a:latin typeface="Calibri"/>
                <a:cs typeface="Calibri"/>
              </a:rPr>
              <a:t>г</a:t>
            </a:r>
            <a:r>
              <a:rPr sz="2050" b="1" dirty="0">
                <a:latin typeface="Calibri"/>
                <a:cs typeface="Calibri"/>
              </a:rPr>
              <a:t>онкам</a:t>
            </a:r>
            <a:r>
              <a:rPr sz="2050" b="1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354330" marR="90170" indent="-342265">
              <a:lnSpc>
                <a:spcPct val="101000"/>
              </a:lnSpc>
              <a:spcBef>
                <a:spcPts val="1240"/>
              </a:spcBef>
            </a:pPr>
            <a:r>
              <a:rPr sz="2050" b="1" dirty="0">
                <a:latin typeface="Calibri"/>
                <a:cs typeface="Calibri"/>
              </a:rPr>
              <a:t>Н</a:t>
            </a:r>
            <a:r>
              <a:rPr sz="2050" b="1" spc="10" dirty="0">
                <a:latin typeface="Calibri"/>
                <a:cs typeface="Calibri"/>
              </a:rPr>
              <a:t>еоднокра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dirty="0">
                <a:latin typeface="Calibri"/>
                <a:cs typeface="Calibri"/>
              </a:rPr>
              <a:t>ый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п</a:t>
            </a:r>
            <a:r>
              <a:rPr sz="2050" b="1" dirty="0">
                <a:latin typeface="Calibri"/>
                <a:cs typeface="Calibri"/>
              </a:rPr>
              <a:t>риз</a:t>
            </a:r>
            <a:r>
              <a:rPr sz="2050" b="1" spc="10" dirty="0">
                <a:latin typeface="Calibri"/>
                <a:cs typeface="Calibri"/>
              </a:rPr>
              <a:t>ё</a:t>
            </a:r>
            <a:r>
              <a:rPr sz="2050" b="1" dirty="0">
                <a:latin typeface="Calibri"/>
                <a:cs typeface="Calibri"/>
              </a:rPr>
              <a:t>р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чемп</a:t>
            </a:r>
            <a:r>
              <a:rPr sz="2050" b="1" dirty="0">
                <a:latin typeface="Calibri"/>
                <a:cs typeface="Calibri"/>
              </a:rPr>
              <a:t>ио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dirty="0">
                <a:latin typeface="Calibri"/>
                <a:cs typeface="Calibri"/>
              </a:rPr>
              <a:t>а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dirty="0">
                <a:latin typeface="Calibri"/>
                <a:cs typeface="Calibri"/>
              </a:rPr>
              <a:t>ов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Евро</a:t>
            </a:r>
            <a:r>
              <a:rPr sz="2050" b="1" spc="10" dirty="0">
                <a:latin typeface="Calibri"/>
                <a:cs typeface="Calibri"/>
              </a:rPr>
              <a:t>п</a:t>
            </a:r>
            <a:r>
              <a:rPr sz="2050" b="1" dirty="0">
                <a:latin typeface="Calibri"/>
                <a:cs typeface="Calibri"/>
              </a:rPr>
              <a:t>ы</a:t>
            </a:r>
            <a:r>
              <a:rPr sz="2050" b="1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п</a:t>
            </a:r>
            <a:r>
              <a:rPr sz="2050" b="1" dirty="0">
                <a:latin typeface="Calibri"/>
                <a:cs typeface="Calibri"/>
              </a:rPr>
              <a:t>о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л</a:t>
            </a:r>
            <a:r>
              <a:rPr sz="2050" b="1" spc="5" dirty="0">
                <a:latin typeface="Calibri"/>
                <a:cs typeface="Calibri"/>
              </a:rPr>
              <a:t>ёг</a:t>
            </a:r>
            <a:r>
              <a:rPr sz="2050" b="1" dirty="0">
                <a:latin typeface="Calibri"/>
                <a:cs typeface="Calibri"/>
              </a:rPr>
              <a:t>кой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а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dirty="0">
                <a:latin typeface="Calibri"/>
                <a:cs typeface="Calibri"/>
              </a:rPr>
              <a:t>л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dirty="0">
                <a:latin typeface="Calibri"/>
                <a:cs typeface="Calibri"/>
              </a:rPr>
              <a:t>ик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и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dirty="0">
                <a:latin typeface="Calibri"/>
                <a:cs typeface="Calibri"/>
              </a:rPr>
              <a:t>дру</a:t>
            </a:r>
            <a:r>
              <a:rPr sz="2050" b="1" spc="5" dirty="0">
                <a:latin typeface="Calibri"/>
                <a:cs typeface="Calibri"/>
              </a:rPr>
              <a:t>г</a:t>
            </a:r>
            <a:r>
              <a:rPr sz="2050" b="1" dirty="0">
                <a:latin typeface="Calibri"/>
                <a:cs typeface="Calibri"/>
              </a:rPr>
              <a:t>и</a:t>
            </a:r>
            <a:r>
              <a:rPr sz="2050" b="1" spc="5" dirty="0">
                <a:latin typeface="Calibri"/>
                <a:cs typeface="Calibri"/>
              </a:rPr>
              <a:t>х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5" dirty="0">
                <a:latin typeface="Calibri"/>
                <a:cs typeface="Calibri"/>
              </a:rPr>
              <a:t>с</a:t>
            </a:r>
            <a:r>
              <a:rPr sz="2050" b="1" dirty="0">
                <a:latin typeface="Calibri"/>
                <a:cs typeface="Calibri"/>
              </a:rPr>
              <a:t>ор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в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dirty="0">
                <a:latin typeface="Calibri"/>
                <a:cs typeface="Calibri"/>
              </a:rPr>
              <a:t>ова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dirty="0">
                <a:latin typeface="Calibri"/>
                <a:cs typeface="Calibri"/>
              </a:rPr>
              <a:t>ий</a:t>
            </a:r>
            <a:r>
              <a:rPr sz="2050" b="1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65"/>
              </a:spcBef>
            </a:pPr>
            <a:r>
              <a:rPr sz="2050" b="1" dirty="0">
                <a:latin typeface="Calibri"/>
                <a:cs typeface="Calibri"/>
              </a:rPr>
              <a:t>Заслуже</a:t>
            </a:r>
            <a:r>
              <a:rPr sz="2050" b="1" spc="10" dirty="0">
                <a:latin typeface="Calibri"/>
                <a:cs typeface="Calibri"/>
              </a:rPr>
              <a:t>нный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м</a:t>
            </a:r>
            <a:r>
              <a:rPr sz="2050" b="1" dirty="0">
                <a:latin typeface="Calibri"/>
                <a:cs typeface="Calibri"/>
              </a:rPr>
              <a:t>астер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5" dirty="0">
                <a:latin typeface="Calibri"/>
                <a:cs typeface="Calibri"/>
              </a:rPr>
              <a:t>с</a:t>
            </a:r>
            <a:r>
              <a:rPr sz="2050" b="1" spc="-5" dirty="0">
                <a:latin typeface="Calibri"/>
                <a:cs typeface="Calibri"/>
              </a:rPr>
              <a:t>порт</a:t>
            </a:r>
            <a:r>
              <a:rPr sz="2050" b="1" dirty="0">
                <a:latin typeface="Calibri"/>
                <a:cs typeface="Calibri"/>
              </a:rPr>
              <a:t>а</a:t>
            </a:r>
            <a:r>
              <a:rPr sz="2050" b="1" spc="-40" dirty="0">
                <a:latin typeface="Times New Roman"/>
                <a:cs typeface="Times New Roman"/>
              </a:rPr>
              <a:t> </a:t>
            </a:r>
            <a:r>
              <a:rPr sz="2050" b="1" spc="-5" dirty="0">
                <a:latin typeface="Calibri"/>
                <a:cs typeface="Calibri"/>
              </a:rPr>
              <a:t>Ро</a:t>
            </a:r>
            <a:r>
              <a:rPr sz="2050" b="1" dirty="0">
                <a:latin typeface="Calibri"/>
                <a:cs typeface="Calibri"/>
              </a:rPr>
              <a:t>с</a:t>
            </a:r>
            <a:r>
              <a:rPr sz="2050" b="1" spc="5" dirty="0">
                <a:latin typeface="Calibri"/>
                <a:cs typeface="Calibri"/>
              </a:rPr>
              <a:t>с</a:t>
            </a:r>
            <a:r>
              <a:rPr sz="2050" b="1" dirty="0">
                <a:latin typeface="Calibri"/>
                <a:cs typeface="Calibri"/>
              </a:rPr>
              <a:t>ии.</a:t>
            </a:r>
            <a:endParaRPr sz="2050">
              <a:latin typeface="Calibri"/>
              <a:cs typeface="Calibri"/>
            </a:endParaRPr>
          </a:p>
          <a:p>
            <a:pPr marL="354330" marR="694055" indent="-342265">
              <a:lnSpc>
                <a:spcPct val="101000"/>
              </a:lnSpc>
              <a:spcBef>
                <a:spcPts val="1240"/>
              </a:spcBef>
            </a:pP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1982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на</a:t>
            </a:r>
            <a:r>
              <a:rPr sz="2050" spc="-5" dirty="0">
                <a:latin typeface="Calibri"/>
                <a:cs typeface="Calibri"/>
              </a:rPr>
              <a:t>ч</a:t>
            </a:r>
            <a:r>
              <a:rPr sz="2050" spc="10" dirty="0">
                <a:latin typeface="Calibri"/>
                <a:cs typeface="Calibri"/>
              </a:rPr>
              <a:t>ал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зани</a:t>
            </a:r>
            <a:r>
              <a:rPr sz="2050" spc="10" dirty="0">
                <a:latin typeface="Calibri"/>
                <a:cs typeface="Calibri"/>
              </a:rPr>
              <a:t>мат</a:t>
            </a:r>
            <a:r>
              <a:rPr sz="2050" dirty="0">
                <a:latin typeface="Calibri"/>
                <a:cs typeface="Calibri"/>
              </a:rPr>
              <a:t>ьс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сп</a:t>
            </a:r>
            <a:r>
              <a:rPr sz="2050" spc="5" dirty="0">
                <a:latin typeface="Calibri"/>
                <a:cs typeface="Calibri"/>
              </a:rPr>
              <a:t>орт</a:t>
            </a:r>
            <a:r>
              <a:rPr sz="2050" dirty="0">
                <a:latin typeface="Calibri"/>
                <a:cs typeface="Calibri"/>
              </a:rPr>
              <a:t>ивным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ор</a:t>
            </a:r>
            <a:r>
              <a:rPr sz="2050" dirty="0">
                <a:latin typeface="Calibri"/>
                <a:cs typeface="Calibri"/>
              </a:rPr>
              <a:t>иен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10" dirty="0">
                <a:latin typeface="Calibri"/>
                <a:cs typeface="Calibri"/>
              </a:rPr>
              <a:t>ро</a:t>
            </a:r>
            <a:r>
              <a:rPr sz="2050" dirty="0">
                <a:latin typeface="Calibri"/>
                <a:cs typeface="Calibri"/>
              </a:rPr>
              <a:t>вание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(</a:t>
            </a:r>
            <a:r>
              <a:rPr sz="2050" dirty="0">
                <a:latin typeface="Calibri"/>
                <a:cs typeface="Calibri"/>
              </a:rPr>
              <a:t>кандид</a:t>
            </a:r>
            <a:r>
              <a:rPr sz="2050" spc="5" dirty="0">
                <a:latin typeface="Calibri"/>
                <a:cs typeface="Calibri"/>
              </a:rPr>
              <a:t>ат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ас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а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сп</a:t>
            </a:r>
            <a:r>
              <a:rPr sz="2050" spc="5" dirty="0">
                <a:latin typeface="Calibri"/>
                <a:cs typeface="Calibri"/>
              </a:rPr>
              <a:t>орта).</a:t>
            </a:r>
            <a:endParaRPr sz="2050">
              <a:latin typeface="Calibri"/>
              <a:cs typeface="Calibri"/>
            </a:endParaRPr>
          </a:p>
          <a:p>
            <a:pPr marL="354330" marR="83820" indent="-342265">
              <a:lnSpc>
                <a:spcPct val="101000"/>
              </a:lnSpc>
              <a:spcBef>
                <a:spcPts val="1240"/>
              </a:spcBef>
            </a:pP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1986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ду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10" dirty="0">
                <a:latin typeface="Calibri"/>
                <a:cs typeface="Calibri"/>
              </a:rPr>
              <a:t>во</a:t>
            </a:r>
            <a:r>
              <a:rPr sz="2050" dirty="0">
                <a:latin typeface="Calibri"/>
                <a:cs typeface="Calibri"/>
              </a:rPr>
              <a:t>з</a:t>
            </a:r>
            <a:r>
              <a:rPr sz="2050" spc="10" dirty="0">
                <a:latin typeface="Calibri"/>
                <a:cs typeface="Calibri"/>
              </a:rPr>
              <a:t>вр</a:t>
            </a:r>
            <a:r>
              <a:rPr sz="2050" dirty="0">
                <a:latin typeface="Calibri"/>
                <a:cs typeface="Calibri"/>
              </a:rPr>
              <a:t>ащаясь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10" dirty="0">
                <a:latin typeface="Calibri"/>
                <a:cs typeface="Calibri"/>
              </a:rPr>
              <a:t>ор</a:t>
            </a:r>
            <a:r>
              <a:rPr sz="2050" dirty="0">
                <a:latin typeface="Calibri"/>
                <a:cs typeface="Calibri"/>
              </a:rPr>
              <a:t>евн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ваний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из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Эс</a:t>
            </a:r>
            <a:r>
              <a:rPr sz="2050" spc="5" dirty="0">
                <a:latin typeface="Calibri"/>
                <a:cs typeface="Calibri"/>
              </a:rPr>
              <a:t>то</a:t>
            </a:r>
            <a:r>
              <a:rPr sz="2050" dirty="0">
                <a:latin typeface="Calibri"/>
                <a:cs typeface="Calibri"/>
              </a:rPr>
              <a:t>нии,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авт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к</a:t>
            </a:r>
            <a:r>
              <a:rPr sz="2050" spc="5" dirty="0">
                <a:latin typeface="Calibri"/>
                <a:cs typeface="Calibri"/>
              </a:rPr>
              <a:t>ат</a:t>
            </a:r>
            <a:r>
              <a:rPr sz="2050" dirty="0">
                <a:latin typeface="Calibri"/>
                <a:cs typeface="Calibri"/>
              </a:rPr>
              <a:t>ас</a:t>
            </a:r>
            <a:r>
              <a:rPr sz="2050" spc="5" dirty="0">
                <a:latin typeface="Calibri"/>
                <a:cs typeface="Calibri"/>
              </a:rPr>
              <a:t>тро</a:t>
            </a:r>
            <a:r>
              <a:rPr sz="2050" dirty="0">
                <a:latin typeface="Calibri"/>
                <a:cs typeface="Calibri"/>
              </a:rPr>
              <a:t>фе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ол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чи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тя</a:t>
            </a:r>
            <a:r>
              <a:rPr sz="2050" dirty="0">
                <a:latin typeface="Calibri"/>
                <a:cs typeface="Calibri"/>
              </a:rPr>
              <a:t>же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ю</a:t>
            </a:r>
            <a:r>
              <a:rPr sz="2050" dirty="0">
                <a:latin typeface="Times New Roman"/>
                <a:cs typeface="Times New Roman"/>
              </a:rPr>
              <a:t> </a:t>
            </a:r>
            <a:r>
              <a:rPr sz="2050" b="1" spc="-5" dirty="0">
                <a:latin typeface="Calibri"/>
                <a:cs typeface="Calibri"/>
              </a:rPr>
              <a:t>т</a:t>
            </a:r>
            <a:r>
              <a:rPr sz="2050" b="1" dirty="0">
                <a:latin typeface="Calibri"/>
                <a:cs typeface="Calibri"/>
              </a:rPr>
              <a:t>рав</a:t>
            </a:r>
            <a:r>
              <a:rPr sz="2050" b="1" spc="10" dirty="0">
                <a:latin typeface="Calibri"/>
                <a:cs typeface="Calibri"/>
              </a:rPr>
              <a:t>м</a:t>
            </a:r>
            <a:r>
              <a:rPr sz="2050" b="1" dirty="0">
                <a:latin typeface="Calibri"/>
                <a:cs typeface="Calibri"/>
              </a:rPr>
              <a:t>у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5" dirty="0">
                <a:latin typeface="Calibri"/>
                <a:cs typeface="Calibri"/>
              </a:rPr>
              <a:t>с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пе</a:t>
            </a:r>
            <a:r>
              <a:rPr sz="2050" b="1" dirty="0">
                <a:latin typeface="Calibri"/>
                <a:cs typeface="Calibri"/>
              </a:rPr>
              <a:t>р</a:t>
            </a:r>
            <a:r>
              <a:rPr sz="2050" b="1" spc="10" dirty="0">
                <a:latin typeface="Calibri"/>
                <a:cs typeface="Calibri"/>
              </a:rPr>
              <a:t>е</a:t>
            </a:r>
            <a:r>
              <a:rPr sz="2050" b="1" dirty="0">
                <a:latin typeface="Calibri"/>
                <a:cs typeface="Calibri"/>
              </a:rPr>
              <a:t>ло</a:t>
            </a:r>
            <a:r>
              <a:rPr sz="2050" b="1" spc="10" dirty="0">
                <a:latin typeface="Calibri"/>
                <a:cs typeface="Calibri"/>
              </a:rPr>
              <a:t>м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5" dirty="0">
                <a:latin typeface="Calibri"/>
                <a:cs typeface="Calibri"/>
              </a:rPr>
              <a:t>г</a:t>
            </a:r>
            <a:r>
              <a:rPr sz="2050" b="1" dirty="0">
                <a:latin typeface="Calibri"/>
                <a:cs typeface="Calibri"/>
              </a:rPr>
              <a:t>ру</a:t>
            </a:r>
            <a:r>
              <a:rPr sz="2050" b="1" spc="10" dirty="0">
                <a:latin typeface="Calibri"/>
                <a:cs typeface="Calibri"/>
              </a:rPr>
              <a:t>дн</a:t>
            </a:r>
            <a:r>
              <a:rPr sz="2050" b="1" dirty="0">
                <a:latin typeface="Calibri"/>
                <a:cs typeface="Calibri"/>
              </a:rPr>
              <a:t>ы</a:t>
            </a:r>
            <a:r>
              <a:rPr sz="2050" b="1" spc="5" dirty="0">
                <a:latin typeface="Calibri"/>
                <a:cs typeface="Calibri"/>
              </a:rPr>
              <a:t>х</a:t>
            </a:r>
            <a:r>
              <a:rPr sz="2050" b="1" spc="-45" dirty="0">
                <a:latin typeface="Times New Roman"/>
                <a:cs typeface="Times New Roman"/>
              </a:rPr>
              <a:t> </a:t>
            </a:r>
            <a:r>
              <a:rPr sz="2050" b="1" spc="10" dirty="0">
                <a:latin typeface="Calibri"/>
                <a:cs typeface="Calibri"/>
              </a:rPr>
              <a:t>п</a:t>
            </a:r>
            <a:r>
              <a:rPr sz="2050" b="1" dirty="0">
                <a:latin typeface="Calibri"/>
                <a:cs typeface="Calibri"/>
              </a:rPr>
              <a:t>озво</a:t>
            </a:r>
            <a:r>
              <a:rPr sz="2050" b="1" spc="10" dirty="0">
                <a:latin typeface="Calibri"/>
                <a:cs typeface="Calibri"/>
              </a:rPr>
              <a:t>н</a:t>
            </a:r>
            <a:r>
              <a:rPr sz="2050" b="1" dirty="0">
                <a:latin typeface="Calibri"/>
                <a:cs typeface="Calibri"/>
              </a:rPr>
              <a:t>ков</a:t>
            </a:r>
            <a:r>
              <a:rPr sz="2050" spc="5" dirty="0">
                <a:latin typeface="Calibri"/>
                <a:cs typeface="Calibri"/>
              </a:rPr>
              <a:t>.</a:t>
            </a:r>
            <a:endParaRPr sz="2050">
              <a:latin typeface="Calibri"/>
              <a:cs typeface="Calibri"/>
            </a:endParaRPr>
          </a:p>
          <a:p>
            <a:pPr marL="354330" marR="5080" indent="-342265">
              <a:lnSpc>
                <a:spcPct val="101000"/>
              </a:lnSpc>
              <a:spcBef>
                <a:spcPts val="1240"/>
              </a:spcBef>
            </a:pP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1990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г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ду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ве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н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spc="10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с</a:t>
            </a:r>
            <a:r>
              <a:rPr sz="2050" spc="5" dirty="0">
                <a:latin typeface="Calibri"/>
                <a:cs typeface="Calibri"/>
              </a:rPr>
              <a:t>я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в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б</a:t>
            </a:r>
            <a:r>
              <a:rPr sz="2050" spc="10" dirty="0">
                <a:latin typeface="Calibri"/>
                <a:cs typeface="Calibri"/>
              </a:rPr>
              <a:t>ол</a:t>
            </a:r>
            <a:r>
              <a:rPr sz="2050" dirty="0">
                <a:latin typeface="Calibri"/>
                <a:cs typeface="Calibri"/>
              </a:rPr>
              <a:t>ьш</a:t>
            </a:r>
            <a:r>
              <a:rPr sz="2050" spc="10" dirty="0">
                <a:latin typeface="Calibri"/>
                <a:cs typeface="Calibri"/>
              </a:rPr>
              <a:t>о</a:t>
            </a:r>
            <a:r>
              <a:rPr sz="2050" dirty="0">
                <a:latin typeface="Calibri"/>
                <a:cs typeface="Calibri"/>
              </a:rPr>
              <a:t>й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сп</a:t>
            </a:r>
            <a:r>
              <a:rPr sz="2050" spc="5" dirty="0">
                <a:latin typeface="Calibri"/>
                <a:cs typeface="Calibri"/>
              </a:rPr>
              <a:t>орт</a:t>
            </a:r>
            <a:r>
              <a:rPr sz="2050" dirty="0">
                <a:latin typeface="Calibri"/>
                <a:cs typeface="Calibri"/>
              </a:rPr>
              <a:t>:</a:t>
            </a:r>
            <a:r>
              <a:rPr sz="2050" dirty="0">
                <a:latin typeface="Times New Roman"/>
                <a:cs typeface="Times New Roman"/>
              </a:rPr>
              <a:t>  </a:t>
            </a:r>
            <a:r>
              <a:rPr sz="2050" spc="-5" dirty="0">
                <a:latin typeface="Calibri"/>
                <a:cs typeface="Calibri"/>
              </a:rPr>
              <a:t>у</a:t>
            </a:r>
            <a:r>
              <a:rPr sz="2050" dirty="0">
                <a:latin typeface="Calibri"/>
                <a:cs typeface="Calibri"/>
              </a:rPr>
              <a:t>час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ник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5" dirty="0">
                <a:latin typeface="Calibri"/>
                <a:cs typeface="Calibri"/>
              </a:rPr>
              <a:t>ят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-5" dirty="0">
                <a:latin typeface="Calibri"/>
                <a:cs typeface="Calibri"/>
              </a:rPr>
              <a:t>Л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5" dirty="0">
                <a:latin typeface="Calibri"/>
                <a:cs typeface="Calibri"/>
              </a:rPr>
              <a:t>т</a:t>
            </a:r>
            <a:r>
              <a:rPr sz="2050" dirty="0">
                <a:latin typeface="Calibri"/>
                <a:cs typeface="Calibri"/>
              </a:rPr>
              <a:t>ни</a:t>
            </a:r>
            <a:r>
              <a:rPr sz="2050" spc="5" dirty="0">
                <a:latin typeface="Calibri"/>
                <a:cs typeface="Calibri"/>
              </a:rPr>
              <a:t>х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dirty="0">
                <a:latin typeface="Calibri"/>
                <a:cs typeface="Calibri"/>
              </a:rPr>
              <a:t>изе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че</a:t>
            </a:r>
            <a:r>
              <a:rPr sz="2050" spc="10" dirty="0">
                <a:latin typeface="Calibri"/>
                <a:cs typeface="Calibri"/>
              </a:rPr>
              <a:t>тыр</a:t>
            </a:r>
            <a:r>
              <a:rPr sz="2050" dirty="0">
                <a:latin typeface="Calibri"/>
                <a:cs typeface="Calibri"/>
              </a:rPr>
              <a:t>е</a:t>
            </a:r>
            <a:r>
              <a:rPr sz="2050" spc="5" dirty="0">
                <a:latin typeface="Calibri"/>
                <a:cs typeface="Calibri"/>
              </a:rPr>
              <a:t>х</a:t>
            </a:r>
            <a:r>
              <a:rPr sz="2050" spc="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Зи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ни</a:t>
            </a:r>
            <a:r>
              <a:rPr sz="2050" spc="5" dirty="0">
                <a:latin typeface="Calibri"/>
                <a:cs typeface="Calibri"/>
              </a:rPr>
              <a:t>х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П</a:t>
            </a:r>
            <a:r>
              <a:rPr sz="2050" spc="10" dirty="0">
                <a:latin typeface="Calibri"/>
                <a:cs typeface="Calibri"/>
              </a:rPr>
              <a:t>арал</a:t>
            </a:r>
            <a:r>
              <a:rPr sz="2050" dirty="0">
                <a:latin typeface="Calibri"/>
                <a:cs typeface="Calibri"/>
              </a:rPr>
              <a:t>и</a:t>
            </a:r>
            <a:r>
              <a:rPr sz="2050" spc="10" dirty="0">
                <a:latin typeface="Calibri"/>
                <a:cs typeface="Calibri"/>
              </a:rPr>
              <a:t>м</a:t>
            </a:r>
            <a:r>
              <a:rPr sz="2050" dirty="0">
                <a:latin typeface="Calibri"/>
                <a:cs typeface="Calibri"/>
              </a:rPr>
              <a:t>пийски</a:t>
            </a:r>
            <a:r>
              <a:rPr sz="2050" spc="5" dirty="0">
                <a:latin typeface="Calibri"/>
                <a:cs typeface="Calibri"/>
              </a:rPr>
              <a:t>х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иг</a:t>
            </a:r>
            <a:r>
              <a:rPr sz="2050" spc="10" dirty="0">
                <a:latin typeface="Calibri"/>
                <a:cs typeface="Calibri"/>
              </a:rPr>
              <a:t>р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Calibri"/>
                <a:cs typeface="Calibri"/>
              </a:rPr>
              <a:t>(</a:t>
            </a:r>
            <a:r>
              <a:rPr sz="2050" dirty="0">
                <a:latin typeface="Calibri"/>
                <a:cs typeface="Calibri"/>
              </a:rPr>
              <a:t>1992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–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2010</a:t>
            </a:r>
            <a:r>
              <a:rPr sz="2050" spc="-45" dirty="0">
                <a:latin typeface="Times New Roman"/>
                <a:cs typeface="Times New Roman"/>
              </a:rPr>
              <a:t> </a:t>
            </a:r>
            <a:r>
              <a:rPr sz="2050" dirty="0">
                <a:latin typeface="Calibri"/>
                <a:cs typeface="Calibri"/>
              </a:rPr>
              <a:t>гг</a:t>
            </a:r>
            <a:r>
              <a:rPr sz="2050" spc="5" dirty="0">
                <a:latin typeface="Calibri"/>
                <a:cs typeface="Calibri"/>
              </a:rPr>
              <a:t>.)</a:t>
            </a:r>
            <a:endParaRPr sz="2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960</Words>
  <Application>Microsoft Office PowerPoint</Application>
  <PresentationFormat>Benutzerdefiniert</PresentationFormat>
  <Paragraphs>87</Paragraphs>
  <Slides>11</Slides>
  <Notes>11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Office Theme</vt:lpstr>
      <vt:lpstr>Язык и терминология</vt:lpstr>
      <vt:lpstr>Этикет (правила общения)</vt:lpstr>
      <vt:lpstr>Этикет (правила общения)</vt:lpstr>
      <vt:lpstr>Известные люди, имеющие инвалидность</vt:lpstr>
      <vt:lpstr>PowerPoint-Präsentation</vt:lpstr>
      <vt:lpstr>PowerPoint-Präsentation</vt:lpstr>
      <vt:lpstr>32‐й президент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 и терминология</dc:title>
  <dc:creator>Online2PDF.com</dc:creator>
  <cp:lastModifiedBy>Online2PDF.com</cp:lastModifiedBy>
  <cp:revision>1</cp:revision>
  <dcterms:created xsi:type="dcterms:W3CDTF">2015-10-13T08:49:35Z</dcterms:created>
  <dcterms:modified xsi:type="dcterms:W3CDTF">2015-10-13T06:49:48Z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2015-10-13T00:00:00Z</vt:filetime>
  </property>
  <property fmtid="{D5CDD505-2E9C-101B-9397-08002B2CF9AE}" pid="3" name="LastSaved">
    <vt:filetime>2015-10-13T00:00:00Z</vt:filetime>
  </property>
</Properties>
</file>