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769449-6749-344B-9F87-17F6603146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9012221" cy="2541431"/>
          </a:xfrm>
        </p:spPr>
        <p:txBody>
          <a:bodyPr/>
          <a:lstStyle/>
          <a:p>
            <a:r>
              <a:rPr lang="ru-RU" dirty="0"/>
              <a:t>Противодействие коррупции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6EC9380-7E2A-BE4E-9558-E39B01D2F8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Бойко яна, Брюханова Ксения, каменьщикова полина</a:t>
            </a:r>
          </a:p>
        </p:txBody>
      </p:sp>
    </p:spTree>
    <p:extLst>
      <p:ext uri="{BB962C8B-B14F-4D97-AF65-F5344CB8AC3E}">
        <p14:creationId xmlns:p14="http://schemas.microsoft.com/office/powerpoint/2010/main" val="1995130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4F7F50-32E0-DE45-8835-F2E3C76A3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Коррупция…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DE19D76-8D67-8D45-BE3D-03F6F68CA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Коррупция (от лат. </a:t>
            </a:r>
            <a:r>
              <a:rPr lang="af-ZA"/>
              <a:t>C</a:t>
            </a:r>
            <a:r>
              <a:rPr lang="ru-RU"/>
              <a:t>orruptio – порча, подкуп), преступление, заключающееся в прямом использовании должностным лицом прав, предоставленных ему по должности, в целях личного обогащения. Коррупцией называют также подкуп должностных лиц, их продажность. </a:t>
            </a:r>
          </a:p>
        </p:txBody>
      </p:sp>
    </p:spTree>
    <p:extLst>
      <p:ext uri="{BB962C8B-B14F-4D97-AF65-F5344CB8AC3E}">
        <p14:creationId xmlns:p14="http://schemas.microsoft.com/office/powerpoint/2010/main" val="2037626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903441-510A-6846-A2FA-4EF278297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Виды коррупции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B491A52-A848-6B4D-A53B-15BF7E98D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/>
              <a:t>взяточничество, подкуп, получение незаконных доходов (вымогательство, «откаты»);
воровство и приватизация государственных ресурсов и средств;
незаконное присвоение (подделка, подлог, фальсификация, хищение; присвоение денег, имущества обманным путем), злоупотребления при использовании государственных фондов, растраты;
непотизм или кумовство, фаворитизм (назначение на посты и должности родственников и друзей);
продвижение личных интересов, сговор (предоставление преференций отдельным лицам, конфликт интересов);
принятие подарков для ускорения решения проблем;
защита и покрывательство («крышевание», лжесвидетельство);
злоупотребление властью (запугивание или пытки);
манипуляции регулированием (фальсификация выборов, принятие решений в пользу одной группы или человека);
электоральные нарушения (покупка голосов, подтасовка результатов выборов)
незаконные взносы в выборные кампании (передача подарков для оказания влияния на содержание проводимой политики). </a:t>
            </a:r>
          </a:p>
        </p:txBody>
      </p:sp>
    </p:spTree>
    <p:extLst>
      <p:ext uri="{BB962C8B-B14F-4D97-AF65-F5344CB8AC3E}">
        <p14:creationId xmlns:p14="http://schemas.microsoft.com/office/powerpoint/2010/main" val="584174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3A1A8D-256B-B541-B4B9-CF9DA3A9C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Приоритетные методы борьбы с коррупцией в России сегодня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8A328B1-8B7C-5F49-9C99-1421A99BE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/>
              <a:t>Упрощение законодательной базы и проведение ликвидации правовой безграмотности населения.
Регламентированность трудовой деятельности чиновников. Все решения и полномочия служащих должны быть регламентированы нормативными правовыми актами.
Сведение к минимуму количества различных  справок, которые могут понадобиться для предъявления чиновникам. Вся необходимая информация должна располагаться в единой базе данных, и чиновники должны иметь к ней различные уровни доступа.</a:t>
            </a:r>
          </a:p>
        </p:txBody>
      </p:sp>
    </p:spTree>
    <p:extLst>
      <p:ext uri="{BB962C8B-B14F-4D97-AF65-F5344CB8AC3E}">
        <p14:creationId xmlns:p14="http://schemas.microsoft.com/office/powerpoint/2010/main" val="3220905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EABB26-4EAE-124D-B677-7AEE428CF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Механизмы воздействия на коррупционера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CB53270-1D53-DF40-8827-B02FBABB1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58799"/>
          </a:xfrm>
        </p:spPr>
        <p:txBody>
          <a:bodyPr/>
          <a:lstStyle/>
          <a:p>
            <a:r>
              <a:rPr lang="ru-RU"/>
              <a:t>Во-первых, это надзорные ведомства (в первую очередь, прокуратура).
Во-вторых, средства массовой информации, которые будут готовы осветить проблему.
В-третьих, некоммерческие общественные организации (НКО), занимающиеся правозащитной деятельностью.</a:t>
            </a:r>
          </a:p>
        </p:txBody>
      </p:sp>
    </p:spTree>
    <p:extLst>
      <p:ext uri="{BB962C8B-B14F-4D97-AF65-F5344CB8AC3E}">
        <p14:creationId xmlns:p14="http://schemas.microsoft.com/office/powerpoint/2010/main" val="1494001543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Произвольный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Галерея</vt:lpstr>
      <vt:lpstr>Противодействие коррупции </vt:lpstr>
      <vt:lpstr>Коррупция… </vt:lpstr>
      <vt:lpstr>Виды коррупции</vt:lpstr>
      <vt:lpstr>Приоритетные методы борьбы с коррупцией в России сегодня</vt:lpstr>
      <vt:lpstr>Механизмы воздействия на коррупционера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Противодействие коррупции </dc:title>
  <dc:creator>Ксения Брюханова</dc:creator>
  <cp:lastModifiedBy>user</cp:lastModifiedBy>
  <cp:revision>2</cp:revision>
  <dcterms:created xsi:type="dcterms:W3CDTF">2022-02-21T05:25:27Z</dcterms:created>
  <dcterms:modified xsi:type="dcterms:W3CDTF">2022-02-21T09:17:27Z</dcterms:modified>
</cp:coreProperties>
</file>